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89" r:id="rId24"/>
    <p:sldId id="278" r:id="rId25"/>
    <p:sldId id="279" r:id="rId26"/>
    <p:sldId id="280" r:id="rId27"/>
    <p:sldId id="281" r:id="rId28"/>
    <p:sldId id="282" r:id="rId29"/>
    <p:sldId id="283" r:id="rId30"/>
    <p:sldId id="284" r:id="rId31"/>
    <p:sldId id="285" r:id="rId32"/>
    <p:sldId id="286" r:id="rId33"/>
    <p:sldId id="287" r:id="rId34"/>
    <p:sldId id="288" r:id="rId35"/>
  </p:sldIdLst>
  <p:sldSz cx="9144000" cy="6858000" type="screen4x3"/>
  <p:notesSz cx="6858000" cy="9144000"/>
  <p:embeddedFontLst>
    <p:embeddedFont>
      <p:font typeface="Playfair Display" panose="020B0604020202020204" charset="0"/>
      <p:regular r:id="rId37"/>
      <p:bold r:id="rId38"/>
      <p:italic r:id="rId39"/>
      <p:boldItalic r:id="rId40"/>
    </p:embeddedFont>
    <p:embeddedFont>
      <p:font typeface="Georgia" panose="02040502050405020303" pitchFamily="18" charset="0"/>
      <p:regular r:id="rId41"/>
      <p:bold r:id="rId42"/>
      <p:italic r:id="rId43"/>
      <p:boldItalic r:id="rId44"/>
    </p:embeddedFont>
    <p:embeddedFont>
      <p:font typeface="Bookman Old Style" panose="02050604050505020204" pitchFamily="18" charset="0"/>
      <p:regular r:id="rId45"/>
      <p:bold r:id="rId46"/>
      <p:italic r:id="rId47"/>
      <p:boldItalic r:id="rId48"/>
    </p:embeddedFont>
    <p:embeddedFont>
      <p:font typeface="Impact" panose="020B0806030902050204" pitchFamily="34" charset="0"/>
      <p:regular r:id="rId49"/>
    </p:embeddedFont>
    <p:embeddedFont>
      <p:font typeface="Archivo Narrow" panose="020B0604020202020204" charset="0"/>
      <p:regular r:id="rId50"/>
      <p:bold r:id="rId51"/>
      <p:italic r:id="rId52"/>
      <p:boldItalic r:id="rId53"/>
    </p:embeddedFont>
    <p:embeddedFont>
      <p:font typeface="Roboto" panose="020B060402020202020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8" roundtripDataSignature="AMtx7mjFQDVRC1zPiliAvkt5extK4nYwW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069" autoAdjust="0"/>
    <p:restoredTop sz="94660"/>
  </p:normalViewPr>
  <p:slideViewPr>
    <p:cSldViewPr snapToGrid="0">
      <p:cViewPr varScale="1">
        <p:scale>
          <a:sx n="84" d="100"/>
          <a:sy n="84" d="100"/>
        </p:scale>
        <p:origin x="156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font" Target="fonts/font1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8" Type="http://customschemas.google.com/relationships/presentationmetadata" Target="meta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font" Target="fonts/font18.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font" Target="fonts/font2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font" Target="fonts/font16.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8968733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7141195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5fac9671a8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3" name="Google Shape;163;g25fac9671a8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6777168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5fac9671a8_0_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 name="Google Shape;169;g25fac9671a8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1103267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2e1916612d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5" name="Google Shape;175;g22e1916612d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4323379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e1916612d_0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g22e1916612d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1326750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25fc6f3fa1c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25fc6f3fa1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2747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5fc6f3fa1c_1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5fc6f3fa1c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54607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057deaf82b_0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1" name="Google Shape;201;g2057deaf82b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489011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05a4ca6bcd_0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6" name="Google Shape;206;g205a4ca6bcd_0_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9620686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205a4ca6bcd_0_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g205a4ca6bcd_0_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6563100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057deaf82b_0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6" name="Google Shape;216;g2057deaf82b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229403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Google Shape;11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3779198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05ab96ce53_1_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1" name="Google Shape;221;g205ab96ce53_1_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992991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05a4ca6bcd_0_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g205a4ca6bcd_0_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8657300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5fac9671a8_2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5fac9671a8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8991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205a4ca6bcd_0_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g205a4ca6bcd_0_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7962785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05a4ca6bcd_0_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g205a4ca6bcd_0_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0094903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60c4ae2a60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60c4ae2a6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9399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60c4ae2a60_0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60c4ae2a6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63631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25ff5128c2e_1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2" name="Google Shape;252;g25ff5128c2e_1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1026098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2057deaf82b_0_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g2057deaf82b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40828114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5ff5128c2e_2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5ff5128c2e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2829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05ab96ce53_1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 name="Google Shape;123;g205ab96ce53_1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6632610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25ff5128c2e_2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25ff5128c2e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77264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25ff5128c2e_2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25ff5128c2e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89421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5ff5128c2e_2_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5ff5128c2e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69260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5ff5128c2e_2_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25ff5128c2e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89102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05ab96ce53_2_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0" name="Google Shape;290;g205ab96ce53_2_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353230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05a4ca6bcd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 name="Google Shape;129;g205a4ca6bc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41434448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05a4ca6bcd_0_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 name="Google Shape;135;g205a4ca6bcd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412801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5fac9671a8_1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5fac9671a8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1511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05a4ca6bcd_0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g205a4ca6bcd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6950502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05ab96ce53_1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1" name="Google Shape;151;g205ab96ce53_1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8532298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5fac9671a8_0_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7" name="Google Shape;157;g25fac9671a8_0_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97848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5"/>
          <p:cNvSpPr txBox="1">
            <a:spLocks noGrp="1"/>
          </p:cNvSpPr>
          <p:nvPr>
            <p:ph type="ctrTitle"/>
          </p:nvPr>
        </p:nvSpPr>
        <p:spPr>
          <a:xfrm>
            <a:off x="311700" y="1886797"/>
            <a:ext cx="8520600" cy="1842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1" name="Google Shape;11;p5"/>
          <p:cNvSpPr txBox="1">
            <a:spLocks noGrp="1"/>
          </p:cNvSpPr>
          <p:nvPr>
            <p:ph type="subTitle" idx="1"/>
          </p:nvPr>
        </p:nvSpPr>
        <p:spPr>
          <a:xfrm>
            <a:off x="311700" y="3778833"/>
            <a:ext cx="8520600" cy="1056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2800"/>
              <a:buNone/>
              <a:defRPr sz="2800"/>
            </a:lvl1pPr>
            <a:lvl2pPr lvl="1" algn="ctr">
              <a:lnSpc>
                <a:spcPct val="100000"/>
              </a:lnSpc>
              <a:spcBef>
                <a:spcPts val="0"/>
              </a:spcBef>
              <a:spcAft>
                <a:spcPts val="0"/>
              </a:spcAft>
              <a:buClr>
                <a:srgbClr val="000000"/>
              </a:buClr>
              <a:buSzPts val="2800"/>
              <a:buNone/>
              <a:defRPr sz="2800"/>
            </a:lvl2pPr>
            <a:lvl3pPr lvl="2" algn="ctr">
              <a:lnSpc>
                <a:spcPct val="100000"/>
              </a:lnSpc>
              <a:spcBef>
                <a:spcPts val="0"/>
              </a:spcBef>
              <a:spcAft>
                <a:spcPts val="0"/>
              </a:spcAft>
              <a:buClr>
                <a:srgbClr val="000000"/>
              </a:buClr>
              <a:buSzPts val="2800"/>
              <a:buNone/>
              <a:defRPr sz="2800"/>
            </a:lvl3pPr>
            <a:lvl4pPr lvl="3" algn="ctr">
              <a:lnSpc>
                <a:spcPct val="100000"/>
              </a:lnSpc>
              <a:spcBef>
                <a:spcPts val="0"/>
              </a:spcBef>
              <a:spcAft>
                <a:spcPts val="0"/>
              </a:spcAft>
              <a:buClr>
                <a:srgbClr val="000000"/>
              </a:buClr>
              <a:buSzPts val="2800"/>
              <a:buNone/>
              <a:defRPr sz="2800"/>
            </a:lvl4pPr>
            <a:lvl5pPr lvl="4" algn="ctr">
              <a:lnSpc>
                <a:spcPct val="100000"/>
              </a:lnSpc>
              <a:spcBef>
                <a:spcPts val="0"/>
              </a:spcBef>
              <a:spcAft>
                <a:spcPts val="0"/>
              </a:spcAft>
              <a:buClr>
                <a:srgbClr val="000000"/>
              </a:buClr>
              <a:buSzPts val="2800"/>
              <a:buNone/>
              <a:defRPr sz="2800"/>
            </a:lvl5pPr>
            <a:lvl6pPr lvl="5" algn="ctr">
              <a:lnSpc>
                <a:spcPct val="100000"/>
              </a:lnSpc>
              <a:spcBef>
                <a:spcPts val="0"/>
              </a:spcBef>
              <a:spcAft>
                <a:spcPts val="0"/>
              </a:spcAft>
              <a:buClr>
                <a:srgbClr val="000000"/>
              </a:buClr>
              <a:buSzPts val="2800"/>
              <a:buNone/>
              <a:defRPr sz="2800"/>
            </a:lvl6pPr>
            <a:lvl7pPr lvl="6" algn="ctr">
              <a:lnSpc>
                <a:spcPct val="100000"/>
              </a:lnSpc>
              <a:spcBef>
                <a:spcPts val="0"/>
              </a:spcBef>
              <a:spcAft>
                <a:spcPts val="0"/>
              </a:spcAft>
              <a:buClr>
                <a:srgbClr val="000000"/>
              </a:buClr>
              <a:buSzPts val="2800"/>
              <a:buNone/>
              <a:defRPr sz="2800"/>
            </a:lvl7pPr>
            <a:lvl8pPr lvl="7" algn="ctr">
              <a:lnSpc>
                <a:spcPct val="100000"/>
              </a:lnSpc>
              <a:spcBef>
                <a:spcPts val="0"/>
              </a:spcBef>
              <a:spcAft>
                <a:spcPts val="0"/>
              </a:spcAft>
              <a:buClr>
                <a:srgbClr val="000000"/>
              </a:buClr>
              <a:buSzPts val="2800"/>
              <a:buNone/>
              <a:defRPr sz="2800"/>
            </a:lvl8pPr>
            <a:lvl9pPr lvl="8" algn="ctr">
              <a:lnSpc>
                <a:spcPct val="100000"/>
              </a:lnSpc>
              <a:spcBef>
                <a:spcPts val="0"/>
              </a:spcBef>
              <a:spcAft>
                <a:spcPts val="0"/>
              </a:spcAft>
              <a:buClr>
                <a:srgbClr val="000000"/>
              </a:buClr>
              <a:buSzPts val="2800"/>
              <a:buNone/>
              <a:defRPr sz="2800"/>
            </a:lvl9pPr>
          </a:lstStyle>
          <a:p>
            <a:endParaRPr/>
          </a:p>
        </p:txBody>
      </p:sp>
      <p:sp>
        <p:nvSpPr>
          <p:cNvPr id="12" name="Google Shape;12;p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13" name="Google Shape;13;p5"/>
          <p:cNvSpPr/>
          <p:nvPr/>
        </p:nvSpPr>
        <p:spPr>
          <a:xfrm flipH="1">
            <a:off x="18" y="67300"/>
            <a:ext cx="9143982" cy="1420254"/>
          </a:xfrm>
          <a:prstGeom prst="flowChartDocumen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5"/>
          <p:cNvSpPr/>
          <p:nvPr/>
        </p:nvSpPr>
        <p:spPr>
          <a:xfrm flipH="1">
            <a:off x="18" y="0"/>
            <a:ext cx="9143982" cy="1420254"/>
          </a:xfrm>
          <a:prstGeom prst="flowChartDocument">
            <a:avLst/>
          </a:prstGeom>
          <a:solidFill>
            <a:srgbClr val="0B53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5"/>
          <p:cNvSpPr/>
          <p:nvPr/>
        </p:nvSpPr>
        <p:spPr>
          <a:xfrm>
            <a:off x="-11025" y="5919900"/>
            <a:ext cx="9155100" cy="9381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5"/>
          <p:cNvSpPr txBox="1"/>
          <p:nvPr/>
        </p:nvSpPr>
        <p:spPr>
          <a:xfrm>
            <a:off x="25" y="5919900"/>
            <a:ext cx="3572100" cy="938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1" i="0" u="none" strike="noStrike" cap="none">
                <a:solidFill>
                  <a:srgbClr val="FFFFFF"/>
                </a:solidFill>
                <a:latin typeface="Georgia"/>
                <a:ea typeface="Georgia"/>
                <a:cs typeface="Georgia"/>
                <a:sym typeface="Georgia"/>
              </a:rPr>
              <a:t>MISSION</a:t>
            </a:r>
            <a:endParaRPr sz="14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FFFFFF"/>
              </a:buClr>
              <a:buSzPts val="1100"/>
              <a:buFont typeface="Georgia"/>
              <a:buNone/>
            </a:pPr>
            <a:r>
              <a:rPr lang="en-GB" sz="1100" b="0" i="0" u="none" strike="noStrike" cap="none">
                <a:solidFill>
                  <a:srgbClr val="FFFFFF"/>
                </a:solidFill>
                <a:latin typeface="Georgia"/>
                <a:ea typeface="Georgia"/>
                <a:cs typeface="Georgia"/>
                <a:sym typeface="Georgia"/>
              </a:rPr>
              <a:t>CHRIST is a nurturing ground for an individual’s holistic development to make effective contribution to the society in a dynamic environment</a:t>
            </a:r>
            <a:endParaRPr sz="1100" b="0" i="0" u="none" strike="noStrike" cap="none">
              <a:solidFill>
                <a:srgbClr val="FFFFFF"/>
              </a:solidFill>
              <a:latin typeface="Georgia"/>
              <a:ea typeface="Georgia"/>
              <a:cs typeface="Georgia"/>
              <a:sym typeface="Georgia"/>
            </a:endParaRPr>
          </a:p>
        </p:txBody>
      </p:sp>
      <p:sp>
        <p:nvSpPr>
          <p:cNvPr id="17" name="Google Shape;17;p5"/>
          <p:cNvSpPr txBox="1"/>
          <p:nvPr/>
        </p:nvSpPr>
        <p:spPr>
          <a:xfrm>
            <a:off x="3709075" y="5919900"/>
            <a:ext cx="2030700" cy="641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1" i="0" u="none" strike="noStrike" cap="none">
                <a:solidFill>
                  <a:srgbClr val="FFFFFF"/>
                </a:solidFill>
                <a:latin typeface="Georgia"/>
                <a:ea typeface="Georgia"/>
                <a:cs typeface="Georgia"/>
                <a:sym typeface="Georgia"/>
              </a:rPr>
              <a:t>VISION</a:t>
            </a:r>
            <a:endParaRPr sz="14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FFFFFF"/>
              </a:buClr>
              <a:buSzPts val="1100"/>
              <a:buFont typeface="Georgia"/>
              <a:buNone/>
            </a:pPr>
            <a:r>
              <a:rPr lang="en-GB" sz="1100" b="0" i="0" u="none" strike="noStrike" cap="none">
                <a:solidFill>
                  <a:srgbClr val="FFFFFF"/>
                </a:solidFill>
                <a:latin typeface="Georgia"/>
                <a:ea typeface="Georgia"/>
                <a:cs typeface="Georgia"/>
                <a:sym typeface="Georgia"/>
              </a:rPr>
              <a:t>Excellence and Service</a:t>
            </a:r>
            <a:endParaRPr sz="1100" b="0" i="0" u="none" strike="noStrike" cap="none">
              <a:solidFill>
                <a:srgbClr val="FFFFFF"/>
              </a:solidFill>
              <a:latin typeface="Georgia"/>
              <a:ea typeface="Georgia"/>
              <a:cs typeface="Georgia"/>
              <a:sym typeface="Georgia"/>
            </a:endParaRPr>
          </a:p>
        </p:txBody>
      </p:sp>
      <p:sp>
        <p:nvSpPr>
          <p:cNvPr id="18" name="Google Shape;18;p5"/>
          <p:cNvSpPr txBox="1"/>
          <p:nvPr/>
        </p:nvSpPr>
        <p:spPr>
          <a:xfrm>
            <a:off x="6067875" y="5919900"/>
            <a:ext cx="2984400" cy="938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1" i="0" u="none" strike="noStrike" cap="none">
                <a:solidFill>
                  <a:srgbClr val="FFFFFF"/>
                </a:solidFill>
                <a:latin typeface="Georgia"/>
                <a:ea typeface="Georgia"/>
                <a:cs typeface="Georgia"/>
                <a:sym typeface="Georgia"/>
              </a:rPr>
              <a:t>CORE   VALUES</a:t>
            </a:r>
            <a:endParaRPr sz="14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FFFFFF"/>
              </a:buClr>
              <a:buSzPts val="1100"/>
              <a:buFont typeface="Georgia"/>
              <a:buNone/>
            </a:pPr>
            <a:r>
              <a:rPr lang="en-GB" sz="1100" b="0" i="0" u="none" strike="noStrike" cap="none">
                <a:solidFill>
                  <a:srgbClr val="FFFFFF"/>
                </a:solidFill>
                <a:latin typeface="Georgia"/>
                <a:ea typeface="Georgia"/>
                <a:cs typeface="Georgia"/>
                <a:sym typeface="Georgia"/>
              </a:rPr>
              <a:t>Faith in God |  Moral Uprightness</a:t>
            </a:r>
            <a:br>
              <a:rPr lang="en-GB" sz="1100" b="0" i="0" u="none" strike="noStrike" cap="none">
                <a:solidFill>
                  <a:srgbClr val="FFFFFF"/>
                </a:solidFill>
                <a:latin typeface="Georgia"/>
                <a:ea typeface="Georgia"/>
                <a:cs typeface="Georgia"/>
                <a:sym typeface="Georgia"/>
              </a:rPr>
            </a:br>
            <a:r>
              <a:rPr lang="en-GB" sz="1100" b="0" i="0" u="none" strike="noStrike" cap="none">
                <a:solidFill>
                  <a:srgbClr val="FFFFFF"/>
                </a:solidFill>
                <a:latin typeface="Georgia"/>
                <a:ea typeface="Georgia"/>
                <a:cs typeface="Georgia"/>
                <a:sym typeface="Georgia"/>
              </a:rPr>
              <a:t> Love of Fellow Beings   </a:t>
            </a:r>
            <a:br>
              <a:rPr lang="en-GB" sz="1100" b="0" i="0" u="none" strike="noStrike" cap="none">
                <a:solidFill>
                  <a:srgbClr val="FFFFFF"/>
                </a:solidFill>
                <a:latin typeface="Georgia"/>
                <a:ea typeface="Georgia"/>
                <a:cs typeface="Georgia"/>
                <a:sym typeface="Georgia"/>
              </a:rPr>
            </a:br>
            <a:r>
              <a:rPr lang="en-GB" sz="1100" b="0" i="0" u="none" strike="noStrike" cap="none">
                <a:solidFill>
                  <a:srgbClr val="FFFFFF"/>
                </a:solidFill>
                <a:latin typeface="Georgia"/>
                <a:ea typeface="Georgia"/>
                <a:cs typeface="Georgia"/>
                <a:sym typeface="Georgia"/>
              </a:rPr>
              <a:t>Social Responsibility | Pursuit of Excellence</a:t>
            </a:r>
            <a:endParaRPr sz="1100" b="0" i="0" u="none" strike="noStrike" cap="none">
              <a:solidFill>
                <a:srgbClr val="FFFFFF"/>
              </a:solidFill>
              <a:latin typeface="Georgia"/>
              <a:ea typeface="Georgia"/>
              <a:cs typeface="Georgia"/>
              <a:sym typeface="Georgia"/>
            </a:endParaRPr>
          </a:p>
        </p:txBody>
      </p:sp>
      <p:pic>
        <p:nvPicPr>
          <p:cNvPr id="19" name="Google Shape;19;p5"/>
          <p:cNvPicPr preferRelativeResize="0"/>
          <p:nvPr/>
        </p:nvPicPr>
        <p:blipFill rotWithShape="1">
          <a:blip r:embed="rId2">
            <a:alphaModFix/>
          </a:blip>
          <a:srcRect/>
          <a:stretch/>
        </p:blipFill>
        <p:spPr>
          <a:xfrm>
            <a:off x="5943450" y="232167"/>
            <a:ext cx="2764676" cy="1002209"/>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311700" y="1474833"/>
            <a:ext cx="8520600" cy="2618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93" name="Google Shape;93;p14"/>
          <p:cNvSpPr txBox="1">
            <a:spLocks noGrp="1"/>
          </p:cNvSpPr>
          <p:nvPr>
            <p:ph type="body" idx="1"/>
          </p:nvPr>
        </p:nvSpPr>
        <p:spPr>
          <a:xfrm>
            <a:off x="311700" y="4202967"/>
            <a:ext cx="8520600" cy="1734300"/>
          </a:xfrm>
          <a:prstGeom prst="rect">
            <a:avLst/>
          </a:prstGeom>
          <a:noFill/>
          <a:ln>
            <a:noFill/>
          </a:ln>
        </p:spPr>
        <p:txBody>
          <a:bodyPr spcFirstLastPara="1" wrap="square" lIns="91425" tIns="91425" rIns="91425" bIns="91425" anchor="t" anchorCtr="0">
            <a:noAutofit/>
          </a:bodyPr>
          <a:lstStyle>
            <a:lvl1pPr marL="457200" lvl="0" indent="-368300" algn="ctr">
              <a:lnSpc>
                <a:spcPct val="100000"/>
              </a:lnSpc>
              <a:spcBef>
                <a:spcPts val="0"/>
              </a:spcBef>
              <a:spcAft>
                <a:spcPts val="0"/>
              </a:spcAft>
              <a:buClr>
                <a:srgbClr val="000000"/>
              </a:buClr>
              <a:buSzPts val="2200"/>
              <a:buChar char="●"/>
              <a:defRPr/>
            </a:lvl1pPr>
            <a:lvl2pPr marL="914400" lvl="1" indent="-342900" algn="ctr">
              <a:lnSpc>
                <a:spcPct val="100000"/>
              </a:lnSpc>
              <a:spcBef>
                <a:spcPts val="600"/>
              </a:spcBef>
              <a:spcAft>
                <a:spcPts val="0"/>
              </a:spcAft>
              <a:buClr>
                <a:srgbClr val="000000"/>
              </a:buClr>
              <a:buSzPts val="1800"/>
              <a:buChar char="○"/>
              <a:defRPr/>
            </a:lvl2pPr>
            <a:lvl3pPr marL="1371600" lvl="2" indent="-342900" algn="ctr">
              <a:lnSpc>
                <a:spcPct val="100000"/>
              </a:lnSpc>
              <a:spcBef>
                <a:spcPts val="600"/>
              </a:spcBef>
              <a:spcAft>
                <a:spcPts val="0"/>
              </a:spcAft>
              <a:buClr>
                <a:srgbClr val="000000"/>
              </a:buClr>
              <a:buSzPts val="1800"/>
              <a:buChar char="■"/>
              <a:defRPr/>
            </a:lvl3pPr>
            <a:lvl4pPr marL="1828800" lvl="3" indent="-342900" algn="ctr">
              <a:lnSpc>
                <a:spcPct val="100000"/>
              </a:lnSpc>
              <a:spcBef>
                <a:spcPts val="600"/>
              </a:spcBef>
              <a:spcAft>
                <a:spcPts val="0"/>
              </a:spcAft>
              <a:buClr>
                <a:srgbClr val="000000"/>
              </a:buClr>
              <a:buSzPts val="1800"/>
              <a:buChar char="●"/>
              <a:defRPr/>
            </a:lvl4pPr>
            <a:lvl5pPr marL="2286000" lvl="4" indent="-342900" algn="ctr">
              <a:lnSpc>
                <a:spcPct val="100000"/>
              </a:lnSpc>
              <a:spcBef>
                <a:spcPts val="600"/>
              </a:spcBef>
              <a:spcAft>
                <a:spcPts val="0"/>
              </a:spcAft>
              <a:buClr>
                <a:srgbClr val="000000"/>
              </a:buClr>
              <a:buSzPts val="1800"/>
              <a:buChar char="○"/>
              <a:defRPr/>
            </a:lvl5pPr>
            <a:lvl6pPr marL="2743200" lvl="5" indent="-342900" algn="ctr">
              <a:lnSpc>
                <a:spcPct val="100000"/>
              </a:lnSpc>
              <a:spcBef>
                <a:spcPts val="600"/>
              </a:spcBef>
              <a:spcAft>
                <a:spcPts val="0"/>
              </a:spcAft>
              <a:buClr>
                <a:srgbClr val="000000"/>
              </a:buClr>
              <a:buSzPts val="1800"/>
              <a:buChar char="■"/>
              <a:defRPr/>
            </a:lvl6pPr>
            <a:lvl7pPr marL="3200400" lvl="6" indent="-342900" algn="ctr">
              <a:lnSpc>
                <a:spcPct val="100000"/>
              </a:lnSpc>
              <a:spcBef>
                <a:spcPts val="600"/>
              </a:spcBef>
              <a:spcAft>
                <a:spcPts val="0"/>
              </a:spcAft>
              <a:buClr>
                <a:srgbClr val="000000"/>
              </a:buClr>
              <a:buSzPts val="1800"/>
              <a:buChar char="●"/>
              <a:defRPr/>
            </a:lvl7pPr>
            <a:lvl8pPr marL="3657600" lvl="7" indent="-342900" algn="ctr">
              <a:lnSpc>
                <a:spcPct val="100000"/>
              </a:lnSpc>
              <a:spcBef>
                <a:spcPts val="600"/>
              </a:spcBef>
              <a:spcAft>
                <a:spcPts val="0"/>
              </a:spcAft>
              <a:buClr>
                <a:srgbClr val="000000"/>
              </a:buClr>
              <a:buSzPts val="1800"/>
              <a:buChar char="○"/>
              <a:defRPr/>
            </a:lvl8pPr>
            <a:lvl9pPr marL="4114800" lvl="8" indent="-342900" algn="ctr">
              <a:lnSpc>
                <a:spcPct val="100000"/>
              </a:lnSpc>
              <a:spcBef>
                <a:spcPts val="600"/>
              </a:spcBef>
              <a:spcAft>
                <a:spcPts val="600"/>
              </a:spcAft>
              <a:buClr>
                <a:srgbClr val="000000"/>
              </a:buClr>
              <a:buSzPts val="1800"/>
              <a:buChar char="■"/>
              <a:defRPr/>
            </a:lvl9pPr>
          </a:lstStyle>
          <a:p>
            <a:endParaRPr/>
          </a:p>
        </p:txBody>
      </p:sp>
      <p:sp>
        <p:nvSpPr>
          <p:cNvPr id="94" name="Google Shape;94;p14"/>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95" name="Google Shape;95;p14"/>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14"/>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97" name="Google Shape;97;p14"/>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14"/>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14"/>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0"/>
        <p:cNvGrpSpPr/>
        <p:nvPr/>
      </p:nvGrpSpPr>
      <p:grpSpPr>
        <a:xfrm>
          <a:off x="0" y="0"/>
          <a:ext cx="0" cy="0"/>
          <a:chOff x="0" y="0"/>
          <a:chExt cx="0" cy="0"/>
        </a:xfrm>
      </p:grpSpPr>
      <p:sp>
        <p:nvSpPr>
          <p:cNvPr id="101" name="Google Shape;101;p1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102" name="Google Shape;102;p15"/>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15"/>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104" name="Google Shape;104;p15"/>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15"/>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15"/>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6"/>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0"/>
              </a:spcBef>
              <a:spcAft>
                <a:spcPts val="0"/>
              </a:spcAft>
              <a:buClr>
                <a:srgbClr val="000000"/>
              </a:buClr>
              <a:buSzPts val="2200"/>
              <a:buChar char="●"/>
              <a:defRPr/>
            </a:lvl1pPr>
            <a:lvl2pPr marL="914400" lvl="1" indent="-342900" algn="l">
              <a:lnSpc>
                <a:spcPct val="100000"/>
              </a:lnSpc>
              <a:spcBef>
                <a:spcPts val="600"/>
              </a:spcBef>
              <a:spcAft>
                <a:spcPts val="0"/>
              </a:spcAft>
              <a:buClr>
                <a:srgbClr val="000000"/>
              </a:buClr>
              <a:buSzPts val="1800"/>
              <a:buChar char="○"/>
              <a:defRPr/>
            </a:lvl2pPr>
            <a:lvl3pPr marL="1371600" lvl="2" indent="-342900" algn="l">
              <a:lnSpc>
                <a:spcPct val="100000"/>
              </a:lnSpc>
              <a:spcBef>
                <a:spcPts val="600"/>
              </a:spcBef>
              <a:spcAft>
                <a:spcPts val="0"/>
              </a:spcAft>
              <a:buClr>
                <a:srgbClr val="000000"/>
              </a:buClr>
              <a:buSzPts val="1800"/>
              <a:buChar char="■"/>
              <a:defRPr/>
            </a:lvl3pPr>
            <a:lvl4pPr marL="1828800" lvl="3" indent="-342900" algn="l">
              <a:lnSpc>
                <a:spcPct val="100000"/>
              </a:lnSpc>
              <a:spcBef>
                <a:spcPts val="600"/>
              </a:spcBef>
              <a:spcAft>
                <a:spcPts val="0"/>
              </a:spcAft>
              <a:buClr>
                <a:srgbClr val="000000"/>
              </a:buClr>
              <a:buSzPts val="1800"/>
              <a:buChar char="●"/>
              <a:defRPr/>
            </a:lvl4pPr>
            <a:lvl5pPr marL="2286000" lvl="4" indent="-342900" algn="l">
              <a:lnSpc>
                <a:spcPct val="100000"/>
              </a:lnSpc>
              <a:spcBef>
                <a:spcPts val="600"/>
              </a:spcBef>
              <a:spcAft>
                <a:spcPts val="0"/>
              </a:spcAft>
              <a:buClr>
                <a:srgbClr val="000000"/>
              </a:buClr>
              <a:buSzPts val="1800"/>
              <a:buChar char="○"/>
              <a:defRPr/>
            </a:lvl5pPr>
            <a:lvl6pPr marL="2743200" lvl="5" indent="-342900" algn="l">
              <a:lnSpc>
                <a:spcPct val="100000"/>
              </a:lnSpc>
              <a:spcBef>
                <a:spcPts val="600"/>
              </a:spcBef>
              <a:spcAft>
                <a:spcPts val="0"/>
              </a:spcAft>
              <a:buClr>
                <a:srgbClr val="000000"/>
              </a:buClr>
              <a:buSzPts val="1800"/>
              <a:buChar char="■"/>
              <a:defRPr/>
            </a:lvl6pPr>
            <a:lvl7pPr marL="3200400" lvl="6" indent="-342900" algn="l">
              <a:lnSpc>
                <a:spcPct val="100000"/>
              </a:lnSpc>
              <a:spcBef>
                <a:spcPts val="600"/>
              </a:spcBef>
              <a:spcAft>
                <a:spcPts val="0"/>
              </a:spcAft>
              <a:buClr>
                <a:srgbClr val="000000"/>
              </a:buClr>
              <a:buSzPts val="1800"/>
              <a:buChar char="●"/>
              <a:defRPr/>
            </a:lvl7pPr>
            <a:lvl8pPr marL="3657600" lvl="7" indent="-342900" algn="l">
              <a:lnSpc>
                <a:spcPct val="100000"/>
              </a:lnSpc>
              <a:spcBef>
                <a:spcPts val="600"/>
              </a:spcBef>
              <a:spcAft>
                <a:spcPts val="0"/>
              </a:spcAft>
              <a:buClr>
                <a:srgbClr val="000000"/>
              </a:buClr>
              <a:buSzPts val="1800"/>
              <a:buChar char="○"/>
              <a:defRPr/>
            </a:lvl8pPr>
            <a:lvl9pPr marL="4114800" lvl="8" indent="-342900" algn="l">
              <a:lnSpc>
                <a:spcPct val="100000"/>
              </a:lnSpc>
              <a:spcBef>
                <a:spcPts val="600"/>
              </a:spcBef>
              <a:spcAft>
                <a:spcPts val="600"/>
              </a:spcAft>
              <a:buClr>
                <a:srgbClr val="000000"/>
              </a:buClr>
              <a:buSzPts val="1800"/>
              <a:buChar char="■"/>
              <a:defRPr/>
            </a:lvl9pPr>
          </a:lstStyle>
          <a:p>
            <a:endParaRPr/>
          </a:p>
        </p:txBody>
      </p:sp>
      <p:sp>
        <p:nvSpPr>
          <p:cNvPr id="23" name="Google Shape;23;p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24" name="Google Shape;24;p6"/>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6"/>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26" name="Google Shape;26;p6"/>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6"/>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6"/>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2867800"/>
            <a:ext cx="8520600" cy="112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000000"/>
              </a:buClr>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31" name="Google Shape;31;p7"/>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32" name="Google Shape;32;p7"/>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7"/>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34" name="Google Shape;34;p7"/>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7"/>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7"/>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9" name="Google Shape;39;p8"/>
          <p:cNvSpPr txBox="1">
            <a:spLocks noGrp="1"/>
          </p:cNvSpPr>
          <p:nvPr>
            <p:ph type="body" idx="1"/>
          </p:nvPr>
        </p:nvSpPr>
        <p:spPr>
          <a:xfrm>
            <a:off x="311700" y="1536633"/>
            <a:ext cx="3999900" cy="45552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rgbClr val="000000"/>
              </a:buClr>
              <a:buSzPts val="1400"/>
              <a:buChar char="●"/>
              <a:defRPr sz="1400"/>
            </a:lvl1pPr>
            <a:lvl2pPr marL="914400" lvl="1" indent="-304800" algn="l">
              <a:lnSpc>
                <a:spcPct val="100000"/>
              </a:lnSpc>
              <a:spcBef>
                <a:spcPts val="600"/>
              </a:spcBef>
              <a:spcAft>
                <a:spcPts val="0"/>
              </a:spcAft>
              <a:buClr>
                <a:srgbClr val="000000"/>
              </a:buClr>
              <a:buSzPts val="1200"/>
              <a:buChar char="○"/>
              <a:defRPr sz="1200"/>
            </a:lvl2pPr>
            <a:lvl3pPr marL="1371600" lvl="2" indent="-304800" algn="l">
              <a:lnSpc>
                <a:spcPct val="100000"/>
              </a:lnSpc>
              <a:spcBef>
                <a:spcPts val="600"/>
              </a:spcBef>
              <a:spcAft>
                <a:spcPts val="0"/>
              </a:spcAft>
              <a:buClr>
                <a:srgbClr val="000000"/>
              </a:buClr>
              <a:buSzPts val="1200"/>
              <a:buChar char="■"/>
              <a:defRPr sz="1200"/>
            </a:lvl3pPr>
            <a:lvl4pPr marL="1828800" lvl="3" indent="-304800" algn="l">
              <a:lnSpc>
                <a:spcPct val="100000"/>
              </a:lnSpc>
              <a:spcBef>
                <a:spcPts val="600"/>
              </a:spcBef>
              <a:spcAft>
                <a:spcPts val="0"/>
              </a:spcAft>
              <a:buClr>
                <a:srgbClr val="000000"/>
              </a:buClr>
              <a:buSzPts val="1200"/>
              <a:buChar char="●"/>
              <a:defRPr sz="1200"/>
            </a:lvl4pPr>
            <a:lvl5pPr marL="2286000" lvl="4" indent="-304800" algn="l">
              <a:lnSpc>
                <a:spcPct val="100000"/>
              </a:lnSpc>
              <a:spcBef>
                <a:spcPts val="600"/>
              </a:spcBef>
              <a:spcAft>
                <a:spcPts val="0"/>
              </a:spcAft>
              <a:buClr>
                <a:srgbClr val="000000"/>
              </a:buClr>
              <a:buSzPts val="1200"/>
              <a:buChar char="○"/>
              <a:defRPr sz="1200"/>
            </a:lvl5pPr>
            <a:lvl6pPr marL="2743200" lvl="5" indent="-304800" algn="l">
              <a:lnSpc>
                <a:spcPct val="100000"/>
              </a:lnSpc>
              <a:spcBef>
                <a:spcPts val="600"/>
              </a:spcBef>
              <a:spcAft>
                <a:spcPts val="0"/>
              </a:spcAft>
              <a:buClr>
                <a:srgbClr val="000000"/>
              </a:buClr>
              <a:buSzPts val="1200"/>
              <a:buChar char="■"/>
              <a:defRPr sz="1200"/>
            </a:lvl6pPr>
            <a:lvl7pPr marL="3200400" lvl="6" indent="-304800" algn="l">
              <a:lnSpc>
                <a:spcPct val="100000"/>
              </a:lnSpc>
              <a:spcBef>
                <a:spcPts val="600"/>
              </a:spcBef>
              <a:spcAft>
                <a:spcPts val="0"/>
              </a:spcAft>
              <a:buClr>
                <a:srgbClr val="000000"/>
              </a:buClr>
              <a:buSzPts val="1200"/>
              <a:buChar char="●"/>
              <a:defRPr sz="1200"/>
            </a:lvl7pPr>
            <a:lvl8pPr marL="3657600" lvl="7" indent="-304800" algn="l">
              <a:lnSpc>
                <a:spcPct val="100000"/>
              </a:lnSpc>
              <a:spcBef>
                <a:spcPts val="600"/>
              </a:spcBef>
              <a:spcAft>
                <a:spcPts val="0"/>
              </a:spcAft>
              <a:buClr>
                <a:srgbClr val="000000"/>
              </a:buClr>
              <a:buSzPts val="1200"/>
              <a:buChar char="○"/>
              <a:defRPr sz="1200"/>
            </a:lvl8pPr>
            <a:lvl9pPr marL="4114800" lvl="8" indent="-304800" algn="l">
              <a:lnSpc>
                <a:spcPct val="100000"/>
              </a:lnSpc>
              <a:spcBef>
                <a:spcPts val="600"/>
              </a:spcBef>
              <a:spcAft>
                <a:spcPts val="600"/>
              </a:spcAft>
              <a:buClr>
                <a:srgbClr val="000000"/>
              </a:buClr>
              <a:buSzPts val="1200"/>
              <a:buChar char="■"/>
              <a:defRPr sz="1200"/>
            </a:lvl9pPr>
          </a:lstStyle>
          <a:p>
            <a:endParaRPr/>
          </a:p>
        </p:txBody>
      </p:sp>
      <p:sp>
        <p:nvSpPr>
          <p:cNvPr id="40" name="Google Shape;40;p8"/>
          <p:cNvSpPr txBox="1">
            <a:spLocks noGrp="1"/>
          </p:cNvSpPr>
          <p:nvPr>
            <p:ph type="body" idx="2"/>
          </p:nvPr>
        </p:nvSpPr>
        <p:spPr>
          <a:xfrm>
            <a:off x="4832400" y="1536633"/>
            <a:ext cx="3999900" cy="45552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rgbClr val="000000"/>
              </a:buClr>
              <a:buSzPts val="1400"/>
              <a:buChar char="●"/>
              <a:defRPr sz="1400"/>
            </a:lvl1pPr>
            <a:lvl2pPr marL="914400" lvl="1" indent="-304800" algn="l">
              <a:lnSpc>
                <a:spcPct val="100000"/>
              </a:lnSpc>
              <a:spcBef>
                <a:spcPts val="600"/>
              </a:spcBef>
              <a:spcAft>
                <a:spcPts val="0"/>
              </a:spcAft>
              <a:buClr>
                <a:srgbClr val="000000"/>
              </a:buClr>
              <a:buSzPts val="1200"/>
              <a:buChar char="○"/>
              <a:defRPr sz="1200"/>
            </a:lvl2pPr>
            <a:lvl3pPr marL="1371600" lvl="2" indent="-304800" algn="l">
              <a:lnSpc>
                <a:spcPct val="100000"/>
              </a:lnSpc>
              <a:spcBef>
                <a:spcPts val="600"/>
              </a:spcBef>
              <a:spcAft>
                <a:spcPts val="0"/>
              </a:spcAft>
              <a:buClr>
                <a:srgbClr val="000000"/>
              </a:buClr>
              <a:buSzPts val="1200"/>
              <a:buChar char="■"/>
              <a:defRPr sz="1200"/>
            </a:lvl3pPr>
            <a:lvl4pPr marL="1828800" lvl="3" indent="-304800" algn="l">
              <a:lnSpc>
                <a:spcPct val="100000"/>
              </a:lnSpc>
              <a:spcBef>
                <a:spcPts val="600"/>
              </a:spcBef>
              <a:spcAft>
                <a:spcPts val="0"/>
              </a:spcAft>
              <a:buClr>
                <a:srgbClr val="000000"/>
              </a:buClr>
              <a:buSzPts val="1200"/>
              <a:buChar char="●"/>
              <a:defRPr sz="1200"/>
            </a:lvl4pPr>
            <a:lvl5pPr marL="2286000" lvl="4" indent="-304800" algn="l">
              <a:lnSpc>
                <a:spcPct val="100000"/>
              </a:lnSpc>
              <a:spcBef>
                <a:spcPts val="600"/>
              </a:spcBef>
              <a:spcAft>
                <a:spcPts val="0"/>
              </a:spcAft>
              <a:buClr>
                <a:srgbClr val="000000"/>
              </a:buClr>
              <a:buSzPts val="1200"/>
              <a:buChar char="○"/>
              <a:defRPr sz="1200"/>
            </a:lvl5pPr>
            <a:lvl6pPr marL="2743200" lvl="5" indent="-304800" algn="l">
              <a:lnSpc>
                <a:spcPct val="100000"/>
              </a:lnSpc>
              <a:spcBef>
                <a:spcPts val="600"/>
              </a:spcBef>
              <a:spcAft>
                <a:spcPts val="0"/>
              </a:spcAft>
              <a:buClr>
                <a:srgbClr val="000000"/>
              </a:buClr>
              <a:buSzPts val="1200"/>
              <a:buChar char="■"/>
              <a:defRPr sz="1200"/>
            </a:lvl6pPr>
            <a:lvl7pPr marL="3200400" lvl="6" indent="-304800" algn="l">
              <a:lnSpc>
                <a:spcPct val="100000"/>
              </a:lnSpc>
              <a:spcBef>
                <a:spcPts val="600"/>
              </a:spcBef>
              <a:spcAft>
                <a:spcPts val="0"/>
              </a:spcAft>
              <a:buClr>
                <a:srgbClr val="000000"/>
              </a:buClr>
              <a:buSzPts val="1200"/>
              <a:buChar char="●"/>
              <a:defRPr sz="1200"/>
            </a:lvl7pPr>
            <a:lvl8pPr marL="3657600" lvl="7" indent="-304800" algn="l">
              <a:lnSpc>
                <a:spcPct val="100000"/>
              </a:lnSpc>
              <a:spcBef>
                <a:spcPts val="600"/>
              </a:spcBef>
              <a:spcAft>
                <a:spcPts val="0"/>
              </a:spcAft>
              <a:buClr>
                <a:srgbClr val="000000"/>
              </a:buClr>
              <a:buSzPts val="1200"/>
              <a:buChar char="○"/>
              <a:defRPr sz="1200"/>
            </a:lvl8pPr>
            <a:lvl9pPr marL="4114800" lvl="8" indent="-304800" algn="l">
              <a:lnSpc>
                <a:spcPct val="100000"/>
              </a:lnSpc>
              <a:spcBef>
                <a:spcPts val="600"/>
              </a:spcBef>
              <a:spcAft>
                <a:spcPts val="600"/>
              </a:spcAft>
              <a:buClr>
                <a:srgbClr val="000000"/>
              </a:buClr>
              <a:buSzPts val="1200"/>
              <a:buChar char="■"/>
              <a:defRPr sz="1200"/>
            </a:lvl9pPr>
          </a:lstStyle>
          <a:p>
            <a:endParaRPr/>
          </a:p>
        </p:txBody>
      </p:sp>
      <p:sp>
        <p:nvSpPr>
          <p:cNvPr id="41" name="Google Shape;41;p8"/>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42" name="Google Shape;42;p8"/>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8"/>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44" name="Google Shape;44;p8"/>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8"/>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8"/>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9"/>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9" name="Google Shape;49;p9"/>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50" name="Google Shape;50;p9"/>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9"/>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52" name="Google Shape;52;p9"/>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9"/>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9"/>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5"/>
        <p:cNvGrpSpPr/>
        <p:nvPr/>
      </p:nvGrpSpPr>
      <p:grpSpPr>
        <a:xfrm>
          <a:off x="0" y="0"/>
          <a:ext cx="0" cy="0"/>
          <a:chOff x="0" y="0"/>
          <a:chExt cx="0" cy="0"/>
        </a:xfrm>
      </p:grpSpPr>
      <p:sp>
        <p:nvSpPr>
          <p:cNvPr id="56" name="Google Shape;56;p10"/>
          <p:cNvSpPr txBox="1">
            <a:spLocks noGrp="1"/>
          </p:cNvSpPr>
          <p:nvPr>
            <p:ph type="title"/>
          </p:nvPr>
        </p:nvSpPr>
        <p:spPr>
          <a:xfrm>
            <a:off x="311700" y="740800"/>
            <a:ext cx="2808000" cy="1007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57" name="Google Shape;57;p10"/>
          <p:cNvSpPr txBox="1">
            <a:spLocks noGrp="1"/>
          </p:cNvSpPr>
          <p:nvPr>
            <p:ph type="body" idx="1"/>
          </p:nvPr>
        </p:nvSpPr>
        <p:spPr>
          <a:xfrm>
            <a:off x="311700" y="1852800"/>
            <a:ext cx="2808000" cy="42393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Clr>
                <a:srgbClr val="000000"/>
              </a:buClr>
              <a:buSzPts val="1200"/>
              <a:buChar char="●"/>
              <a:defRPr sz="1200"/>
            </a:lvl1pPr>
            <a:lvl2pPr marL="914400" lvl="1" indent="-304800" algn="l">
              <a:lnSpc>
                <a:spcPct val="100000"/>
              </a:lnSpc>
              <a:spcBef>
                <a:spcPts val="600"/>
              </a:spcBef>
              <a:spcAft>
                <a:spcPts val="0"/>
              </a:spcAft>
              <a:buClr>
                <a:srgbClr val="000000"/>
              </a:buClr>
              <a:buSzPts val="1200"/>
              <a:buChar char="○"/>
              <a:defRPr sz="1200"/>
            </a:lvl2pPr>
            <a:lvl3pPr marL="1371600" lvl="2" indent="-304800" algn="l">
              <a:lnSpc>
                <a:spcPct val="100000"/>
              </a:lnSpc>
              <a:spcBef>
                <a:spcPts val="600"/>
              </a:spcBef>
              <a:spcAft>
                <a:spcPts val="0"/>
              </a:spcAft>
              <a:buClr>
                <a:srgbClr val="000000"/>
              </a:buClr>
              <a:buSzPts val="1200"/>
              <a:buChar char="■"/>
              <a:defRPr sz="1200"/>
            </a:lvl3pPr>
            <a:lvl4pPr marL="1828800" lvl="3" indent="-304800" algn="l">
              <a:lnSpc>
                <a:spcPct val="100000"/>
              </a:lnSpc>
              <a:spcBef>
                <a:spcPts val="600"/>
              </a:spcBef>
              <a:spcAft>
                <a:spcPts val="0"/>
              </a:spcAft>
              <a:buClr>
                <a:srgbClr val="000000"/>
              </a:buClr>
              <a:buSzPts val="1200"/>
              <a:buChar char="●"/>
              <a:defRPr sz="1200"/>
            </a:lvl4pPr>
            <a:lvl5pPr marL="2286000" lvl="4" indent="-304800" algn="l">
              <a:lnSpc>
                <a:spcPct val="100000"/>
              </a:lnSpc>
              <a:spcBef>
                <a:spcPts val="600"/>
              </a:spcBef>
              <a:spcAft>
                <a:spcPts val="0"/>
              </a:spcAft>
              <a:buClr>
                <a:srgbClr val="000000"/>
              </a:buClr>
              <a:buSzPts val="1200"/>
              <a:buChar char="○"/>
              <a:defRPr sz="1200"/>
            </a:lvl5pPr>
            <a:lvl6pPr marL="2743200" lvl="5" indent="-304800" algn="l">
              <a:lnSpc>
                <a:spcPct val="100000"/>
              </a:lnSpc>
              <a:spcBef>
                <a:spcPts val="600"/>
              </a:spcBef>
              <a:spcAft>
                <a:spcPts val="0"/>
              </a:spcAft>
              <a:buClr>
                <a:srgbClr val="000000"/>
              </a:buClr>
              <a:buSzPts val="1200"/>
              <a:buChar char="■"/>
              <a:defRPr sz="1200"/>
            </a:lvl6pPr>
            <a:lvl7pPr marL="3200400" lvl="6" indent="-304800" algn="l">
              <a:lnSpc>
                <a:spcPct val="100000"/>
              </a:lnSpc>
              <a:spcBef>
                <a:spcPts val="600"/>
              </a:spcBef>
              <a:spcAft>
                <a:spcPts val="0"/>
              </a:spcAft>
              <a:buClr>
                <a:srgbClr val="000000"/>
              </a:buClr>
              <a:buSzPts val="1200"/>
              <a:buChar char="●"/>
              <a:defRPr sz="1200"/>
            </a:lvl7pPr>
            <a:lvl8pPr marL="3657600" lvl="7" indent="-304800" algn="l">
              <a:lnSpc>
                <a:spcPct val="100000"/>
              </a:lnSpc>
              <a:spcBef>
                <a:spcPts val="600"/>
              </a:spcBef>
              <a:spcAft>
                <a:spcPts val="0"/>
              </a:spcAft>
              <a:buClr>
                <a:srgbClr val="000000"/>
              </a:buClr>
              <a:buSzPts val="1200"/>
              <a:buChar char="○"/>
              <a:defRPr sz="1200"/>
            </a:lvl8pPr>
            <a:lvl9pPr marL="4114800" lvl="8" indent="-304800" algn="l">
              <a:lnSpc>
                <a:spcPct val="100000"/>
              </a:lnSpc>
              <a:spcBef>
                <a:spcPts val="600"/>
              </a:spcBef>
              <a:spcAft>
                <a:spcPts val="600"/>
              </a:spcAft>
              <a:buClr>
                <a:srgbClr val="000000"/>
              </a:buClr>
              <a:buSzPts val="1200"/>
              <a:buChar char="■"/>
              <a:defRPr sz="1200"/>
            </a:lvl9pPr>
          </a:lstStyle>
          <a:p>
            <a:endParaRPr/>
          </a:p>
        </p:txBody>
      </p:sp>
      <p:sp>
        <p:nvSpPr>
          <p:cNvPr id="58" name="Google Shape;58;p10"/>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10"/>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10"/>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61" name="Google Shape;61;p10"/>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10"/>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10"/>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4"/>
        <p:cNvGrpSpPr/>
        <p:nvPr/>
      </p:nvGrpSpPr>
      <p:grpSpPr>
        <a:xfrm>
          <a:off x="0" y="0"/>
          <a:ext cx="0" cy="0"/>
          <a:chOff x="0" y="0"/>
          <a:chExt cx="0" cy="0"/>
        </a:xfrm>
      </p:grpSpPr>
      <p:sp>
        <p:nvSpPr>
          <p:cNvPr id="65" name="Google Shape;65;p11"/>
          <p:cNvSpPr txBox="1">
            <a:spLocks noGrp="1"/>
          </p:cNvSpPr>
          <p:nvPr>
            <p:ph type="title"/>
          </p:nvPr>
        </p:nvSpPr>
        <p:spPr>
          <a:xfrm>
            <a:off x="490250" y="600200"/>
            <a:ext cx="6367800" cy="545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0000"/>
              </a:buClr>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66" name="Google Shape;66;p1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67" name="Google Shape;67;p11"/>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11"/>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69" name="Google Shape;69;p11"/>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11"/>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11"/>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72"/>
        <p:cNvGrpSpPr/>
        <p:nvPr/>
      </p:nvGrpSpPr>
      <p:grpSpPr>
        <a:xfrm>
          <a:off x="0" y="0"/>
          <a:ext cx="0" cy="0"/>
          <a:chOff x="0" y="0"/>
          <a:chExt cx="0" cy="0"/>
        </a:xfrm>
      </p:grpSpPr>
      <p:sp>
        <p:nvSpPr>
          <p:cNvPr id="73" name="Google Shape;73;p12"/>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12"/>
          <p:cNvSpPr txBox="1">
            <a:spLocks noGrp="1"/>
          </p:cNvSpPr>
          <p:nvPr>
            <p:ph type="title"/>
          </p:nvPr>
        </p:nvSpPr>
        <p:spPr>
          <a:xfrm>
            <a:off x="265500" y="1644233"/>
            <a:ext cx="4045200" cy="1976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75" name="Google Shape;75;p12"/>
          <p:cNvSpPr txBox="1">
            <a:spLocks noGrp="1"/>
          </p:cNvSpPr>
          <p:nvPr>
            <p:ph type="subTitle" idx="1"/>
          </p:nvPr>
        </p:nvSpPr>
        <p:spPr>
          <a:xfrm>
            <a:off x="265500" y="3737433"/>
            <a:ext cx="4045200" cy="164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2100"/>
              <a:buNone/>
              <a:defRPr sz="2100"/>
            </a:lvl1pPr>
            <a:lvl2pPr lvl="1" algn="ctr">
              <a:lnSpc>
                <a:spcPct val="100000"/>
              </a:lnSpc>
              <a:spcBef>
                <a:spcPts val="0"/>
              </a:spcBef>
              <a:spcAft>
                <a:spcPts val="0"/>
              </a:spcAft>
              <a:buClr>
                <a:srgbClr val="000000"/>
              </a:buClr>
              <a:buSzPts val="2100"/>
              <a:buNone/>
              <a:defRPr sz="2100"/>
            </a:lvl2pPr>
            <a:lvl3pPr lvl="2" algn="ctr">
              <a:lnSpc>
                <a:spcPct val="100000"/>
              </a:lnSpc>
              <a:spcBef>
                <a:spcPts val="0"/>
              </a:spcBef>
              <a:spcAft>
                <a:spcPts val="0"/>
              </a:spcAft>
              <a:buClr>
                <a:srgbClr val="000000"/>
              </a:buClr>
              <a:buSzPts val="2100"/>
              <a:buNone/>
              <a:defRPr sz="2100"/>
            </a:lvl3pPr>
            <a:lvl4pPr lvl="3" algn="ctr">
              <a:lnSpc>
                <a:spcPct val="100000"/>
              </a:lnSpc>
              <a:spcBef>
                <a:spcPts val="0"/>
              </a:spcBef>
              <a:spcAft>
                <a:spcPts val="0"/>
              </a:spcAft>
              <a:buClr>
                <a:srgbClr val="000000"/>
              </a:buClr>
              <a:buSzPts val="2100"/>
              <a:buNone/>
              <a:defRPr sz="2100"/>
            </a:lvl4pPr>
            <a:lvl5pPr lvl="4" algn="ctr">
              <a:lnSpc>
                <a:spcPct val="100000"/>
              </a:lnSpc>
              <a:spcBef>
                <a:spcPts val="0"/>
              </a:spcBef>
              <a:spcAft>
                <a:spcPts val="0"/>
              </a:spcAft>
              <a:buClr>
                <a:srgbClr val="000000"/>
              </a:buClr>
              <a:buSzPts val="2100"/>
              <a:buNone/>
              <a:defRPr sz="2100"/>
            </a:lvl5pPr>
            <a:lvl6pPr lvl="5" algn="ctr">
              <a:lnSpc>
                <a:spcPct val="100000"/>
              </a:lnSpc>
              <a:spcBef>
                <a:spcPts val="0"/>
              </a:spcBef>
              <a:spcAft>
                <a:spcPts val="0"/>
              </a:spcAft>
              <a:buClr>
                <a:srgbClr val="000000"/>
              </a:buClr>
              <a:buSzPts val="2100"/>
              <a:buNone/>
              <a:defRPr sz="2100"/>
            </a:lvl6pPr>
            <a:lvl7pPr lvl="6" algn="ctr">
              <a:lnSpc>
                <a:spcPct val="100000"/>
              </a:lnSpc>
              <a:spcBef>
                <a:spcPts val="0"/>
              </a:spcBef>
              <a:spcAft>
                <a:spcPts val="0"/>
              </a:spcAft>
              <a:buClr>
                <a:srgbClr val="000000"/>
              </a:buClr>
              <a:buSzPts val="2100"/>
              <a:buNone/>
              <a:defRPr sz="2100"/>
            </a:lvl7pPr>
            <a:lvl8pPr lvl="7" algn="ctr">
              <a:lnSpc>
                <a:spcPct val="100000"/>
              </a:lnSpc>
              <a:spcBef>
                <a:spcPts val="0"/>
              </a:spcBef>
              <a:spcAft>
                <a:spcPts val="0"/>
              </a:spcAft>
              <a:buClr>
                <a:srgbClr val="000000"/>
              </a:buClr>
              <a:buSzPts val="2100"/>
              <a:buNone/>
              <a:defRPr sz="2100"/>
            </a:lvl8pPr>
            <a:lvl9pPr lvl="8" algn="ctr">
              <a:lnSpc>
                <a:spcPct val="100000"/>
              </a:lnSpc>
              <a:spcBef>
                <a:spcPts val="0"/>
              </a:spcBef>
              <a:spcAft>
                <a:spcPts val="0"/>
              </a:spcAft>
              <a:buClr>
                <a:srgbClr val="000000"/>
              </a:buClr>
              <a:buSzPts val="2100"/>
              <a:buNone/>
              <a:defRPr sz="2100"/>
            </a:lvl9pPr>
          </a:lstStyle>
          <a:p>
            <a:endParaRPr/>
          </a:p>
        </p:txBody>
      </p:sp>
      <p:sp>
        <p:nvSpPr>
          <p:cNvPr id="76" name="Google Shape;76;p12"/>
          <p:cNvSpPr txBox="1">
            <a:spLocks noGrp="1"/>
          </p:cNvSpPr>
          <p:nvPr>
            <p:ph type="body" idx="2"/>
          </p:nvPr>
        </p:nvSpPr>
        <p:spPr>
          <a:xfrm>
            <a:off x="4939500" y="965433"/>
            <a:ext cx="3837000" cy="49269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Char char="●"/>
              <a:defRPr/>
            </a:lvl1pPr>
            <a:lvl2pPr marL="914400" lvl="1" indent="-342900" algn="l">
              <a:lnSpc>
                <a:spcPct val="100000"/>
              </a:lnSpc>
              <a:spcBef>
                <a:spcPts val="600"/>
              </a:spcBef>
              <a:spcAft>
                <a:spcPts val="0"/>
              </a:spcAft>
              <a:buClr>
                <a:srgbClr val="000000"/>
              </a:buClr>
              <a:buSzPts val="1800"/>
              <a:buChar char="○"/>
              <a:defRPr/>
            </a:lvl2pPr>
            <a:lvl3pPr marL="1371600" lvl="2" indent="-342900" algn="l">
              <a:lnSpc>
                <a:spcPct val="100000"/>
              </a:lnSpc>
              <a:spcBef>
                <a:spcPts val="600"/>
              </a:spcBef>
              <a:spcAft>
                <a:spcPts val="0"/>
              </a:spcAft>
              <a:buClr>
                <a:srgbClr val="000000"/>
              </a:buClr>
              <a:buSzPts val="1800"/>
              <a:buChar char="■"/>
              <a:defRPr/>
            </a:lvl3pPr>
            <a:lvl4pPr marL="1828800" lvl="3" indent="-342900" algn="l">
              <a:lnSpc>
                <a:spcPct val="100000"/>
              </a:lnSpc>
              <a:spcBef>
                <a:spcPts val="600"/>
              </a:spcBef>
              <a:spcAft>
                <a:spcPts val="0"/>
              </a:spcAft>
              <a:buClr>
                <a:srgbClr val="000000"/>
              </a:buClr>
              <a:buSzPts val="1800"/>
              <a:buChar char="●"/>
              <a:defRPr/>
            </a:lvl4pPr>
            <a:lvl5pPr marL="2286000" lvl="4" indent="-342900" algn="l">
              <a:lnSpc>
                <a:spcPct val="100000"/>
              </a:lnSpc>
              <a:spcBef>
                <a:spcPts val="600"/>
              </a:spcBef>
              <a:spcAft>
                <a:spcPts val="0"/>
              </a:spcAft>
              <a:buClr>
                <a:srgbClr val="000000"/>
              </a:buClr>
              <a:buSzPts val="1800"/>
              <a:buChar char="○"/>
              <a:defRPr/>
            </a:lvl5pPr>
            <a:lvl6pPr marL="2743200" lvl="5" indent="-342900" algn="l">
              <a:lnSpc>
                <a:spcPct val="100000"/>
              </a:lnSpc>
              <a:spcBef>
                <a:spcPts val="600"/>
              </a:spcBef>
              <a:spcAft>
                <a:spcPts val="0"/>
              </a:spcAft>
              <a:buClr>
                <a:srgbClr val="000000"/>
              </a:buClr>
              <a:buSzPts val="1800"/>
              <a:buChar char="■"/>
              <a:defRPr/>
            </a:lvl6pPr>
            <a:lvl7pPr marL="3200400" lvl="6" indent="-342900" algn="l">
              <a:lnSpc>
                <a:spcPct val="100000"/>
              </a:lnSpc>
              <a:spcBef>
                <a:spcPts val="600"/>
              </a:spcBef>
              <a:spcAft>
                <a:spcPts val="0"/>
              </a:spcAft>
              <a:buClr>
                <a:srgbClr val="000000"/>
              </a:buClr>
              <a:buSzPts val="1800"/>
              <a:buChar char="●"/>
              <a:defRPr/>
            </a:lvl7pPr>
            <a:lvl8pPr marL="3657600" lvl="7" indent="-342900" algn="l">
              <a:lnSpc>
                <a:spcPct val="100000"/>
              </a:lnSpc>
              <a:spcBef>
                <a:spcPts val="600"/>
              </a:spcBef>
              <a:spcAft>
                <a:spcPts val="0"/>
              </a:spcAft>
              <a:buClr>
                <a:srgbClr val="000000"/>
              </a:buClr>
              <a:buSzPts val="1800"/>
              <a:buChar char="○"/>
              <a:defRPr/>
            </a:lvl8pPr>
            <a:lvl9pPr marL="4114800" lvl="8" indent="-342900" algn="l">
              <a:lnSpc>
                <a:spcPct val="100000"/>
              </a:lnSpc>
              <a:spcBef>
                <a:spcPts val="600"/>
              </a:spcBef>
              <a:spcAft>
                <a:spcPts val="600"/>
              </a:spcAft>
              <a:buClr>
                <a:srgbClr val="000000"/>
              </a:buClr>
              <a:buSzPts val="1800"/>
              <a:buChar char="■"/>
              <a:defRPr/>
            </a:lvl9pPr>
          </a:lstStyle>
          <a:p>
            <a:endParaRPr/>
          </a:p>
        </p:txBody>
      </p:sp>
      <p:sp>
        <p:nvSpPr>
          <p:cNvPr id="77" name="Google Shape;77;p12"/>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78" name="Google Shape;78;p12"/>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12"/>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80" name="Google Shape;80;p12"/>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12"/>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12"/>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83"/>
        <p:cNvGrpSpPr/>
        <p:nvPr/>
      </p:nvGrpSpPr>
      <p:grpSpPr>
        <a:xfrm>
          <a:off x="0" y="0"/>
          <a:ext cx="0" cy="0"/>
          <a:chOff x="0" y="0"/>
          <a:chExt cx="0" cy="0"/>
        </a:xfrm>
      </p:grpSpPr>
      <p:sp>
        <p:nvSpPr>
          <p:cNvPr id="84" name="Google Shape;84;p13"/>
          <p:cNvSpPr txBox="1">
            <a:spLocks noGrp="1"/>
          </p:cNvSpPr>
          <p:nvPr>
            <p:ph type="body" idx="1"/>
          </p:nvPr>
        </p:nvSpPr>
        <p:spPr>
          <a:xfrm>
            <a:off x="311700" y="5640767"/>
            <a:ext cx="5998800" cy="8067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000000"/>
              </a:buClr>
              <a:buSzPts val="2200"/>
              <a:buNone/>
              <a:defRPr/>
            </a:lvl1pPr>
            <a:lvl2pPr marL="914400" lvl="1" indent="-342900" algn="l">
              <a:lnSpc>
                <a:spcPct val="100000"/>
              </a:lnSpc>
              <a:spcBef>
                <a:spcPts val="600"/>
              </a:spcBef>
              <a:spcAft>
                <a:spcPts val="0"/>
              </a:spcAft>
              <a:buClr>
                <a:srgbClr val="000000"/>
              </a:buClr>
              <a:buSzPts val="1800"/>
              <a:buChar char="○"/>
              <a:defRPr/>
            </a:lvl2pPr>
            <a:lvl3pPr marL="1371600" lvl="2" indent="-342900" algn="l">
              <a:lnSpc>
                <a:spcPct val="100000"/>
              </a:lnSpc>
              <a:spcBef>
                <a:spcPts val="600"/>
              </a:spcBef>
              <a:spcAft>
                <a:spcPts val="0"/>
              </a:spcAft>
              <a:buClr>
                <a:srgbClr val="000000"/>
              </a:buClr>
              <a:buSzPts val="1800"/>
              <a:buChar char="■"/>
              <a:defRPr/>
            </a:lvl3pPr>
            <a:lvl4pPr marL="1828800" lvl="3" indent="-342900" algn="l">
              <a:lnSpc>
                <a:spcPct val="100000"/>
              </a:lnSpc>
              <a:spcBef>
                <a:spcPts val="600"/>
              </a:spcBef>
              <a:spcAft>
                <a:spcPts val="0"/>
              </a:spcAft>
              <a:buClr>
                <a:srgbClr val="000000"/>
              </a:buClr>
              <a:buSzPts val="1800"/>
              <a:buChar char="●"/>
              <a:defRPr/>
            </a:lvl4pPr>
            <a:lvl5pPr marL="2286000" lvl="4" indent="-342900" algn="l">
              <a:lnSpc>
                <a:spcPct val="100000"/>
              </a:lnSpc>
              <a:spcBef>
                <a:spcPts val="600"/>
              </a:spcBef>
              <a:spcAft>
                <a:spcPts val="0"/>
              </a:spcAft>
              <a:buClr>
                <a:srgbClr val="000000"/>
              </a:buClr>
              <a:buSzPts val="1800"/>
              <a:buChar char="○"/>
              <a:defRPr/>
            </a:lvl5pPr>
            <a:lvl6pPr marL="2743200" lvl="5" indent="-342900" algn="l">
              <a:lnSpc>
                <a:spcPct val="100000"/>
              </a:lnSpc>
              <a:spcBef>
                <a:spcPts val="600"/>
              </a:spcBef>
              <a:spcAft>
                <a:spcPts val="0"/>
              </a:spcAft>
              <a:buClr>
                <a:srgbClr val="000000"/>
              </a:buClr>
              <a:buSzPts val="1800"/>
              <a:buChar char="■"/>
              <a:defRPr/>
            </a:lvl6pPr>
            <a:lvl7pPr marL="3200400" lvl="6" indent="-342900" algn="l">
              <a:lnSpc>
                <a:spcPct val="100000"/>
              </a:lnSpc>
              <a:spcBef>
                <a:spcPts val="600"/>
              </a:spcBef>
              <a:spcAft>
                <a:spcPts val="0"/>
              </a:spcAft>
              <a:buClr>
                <a:srgbClr val="000000"/>
              </a:buClr>
              <a:buSzPts val="1800"/>
              <a:buChar char="●"/>
              <a:defRPr/>
            </a:lvl7pPr>
            <a:lvl8pPr marL="3657600" lvl="7" indent="-342900" algn="l">
              <a:lnSpc>
                <a:spcPct val="100000"/>
              </a:lnSpc>
              <a:spcBef>
                <a:spcPts val="600"/>
              </a:spcBef>
              <a:spcAft>
                <a:spcPts val="0"/>
              </a:spcAft>
              <a:buClr>
                <a:srgbClr val="000000"/>
              </a:buClr>
              <a:buSzPts val="1800"/>
              <a:buChar char="○"/>
              <a:defRPr/>
            </a:lvl8pPr>
            <a:lvl9pPr marL="4114800" lvl="8" indent="-342900" algn="l">
              <a:lnSpc>
                <a:spcPct val="100000"/>
              </a:lnSpc>
              <a:spcBef>
                <a:spcPts val="600"/>
              </a:spcBef>
              <a:spcAft>
                <a:spcPts val="600"/>
              </a:spcAft>
              <a:buClr>
                <a:srgbClr val="000000"/>
              </a:buClr>
              <a:buSzPts val="1800"/>
              <a:buChar char="■"/>
              <a:defRPr/>
            </a:lvl9pPr>
          </a:lstStyle>
          <a:p>
            <a:endParaRPr/>
          </a:p>
        </p:txBody>
      </p:sp>
      <p:sp>
        <p:nvSpPr>
          <p:cNvPr id="85" name="Google Shape;85;p13"/>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86" name="Google Shape;86;p13"/>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13"/>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88" name="Google Shape;88;p13"/>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13"/>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13"/>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AD1DC"/>
        </a:solidFill>
        <a:effectLst/>
      </p:bgPr>
    </p:bg>
    <p:spTree>
      <p:nvGrpSpPr>
        <p:cNvPr id="1" name="Shape 5"/>
        <p:cNvGrpSpPr/>
        <p:nvPr/>
      </p:nvGrpSpPr>
      <p:grpSpPr>
        <a:xfrm>
          <a:off x="0" y="0"/>
          <a:ext cx="0" cy="0"/>
          <a:chOff x="0" y="0"/>
          <a:chExt cx="0" cy="0"/>
        </a:xfrm>
      </p:grpSpPr>
      <p:sp>
        <p:nvSpPr>
          <p:cNvPr id="6" name="Google Shape;6;p4"/>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1pPr>
            <a:lvl2pPr marR="0" lvl="1"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2pPr>
            <a:lvl3pPr marR="0" lvl="2"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3pPr>
            <a:lvl4pPr marR="0" lvl="3"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4pPr>
            <a:lvl5pPr marR="0" lvl="4"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5pPr>
            <a:lvl6pPr marR="0" lvl="5"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6pPr>
            <a:lvl7pPr marR="0" lvl="6"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7pPr>
            <a:lvl8pPr marR="0" lvl="7"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8pPr>
            <a:lvl9pPr marR="0" lvl="8"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9pPr>
          </a:lstStyle>
          <a:p>
            <a:endParaRPr/>
          </a:p>
        </p:txBody>
      </p:sp>
      <p:sp>
        <p:nvSpPr>
          <p:cNvPr id="7" name="Google Shape;7;p4"/>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Autofit/>
          </a:bodyPr>
          <a:lstStyle>
            <a:lvl1pPr marL="457200" marR="0" lvl="0" indent="-368300" algn="l" rtl="0">
              <a:lnSpc>
                <a:spcPct val="100000"/>
              </a:lnSpc>
              <a:spcBef>
                <a:spcPts val="0"/>
              </a:spcBef>
              <a:spcAft>
                <a:spcPts val="0"/>
              </a:spcAft>
              <a:buClr>
                <a:srgbClr val="000000"/>
              </a:buClr>
              <a:buSzPts val="2200"/>
              <a:buFont typeface="Archivo Narrow"/>
              <a:buChar char="●"/>
              <a:defRPr sz="2200" b="0" i="0" u="none" strike="noStrike" cap="none">
                <a:solidFill>
                  <a:srgbClr val="000000"/>
                </a:solidFill>
                <a:latin typeface="Archivo Narrow"/>
                <a:ea typeface="Archivo Narrow"/>
                <a:cs typeface="Archivo Narrow"/>
                <a:sym typeface="Archivo Narrow"/>
              </a:defRPr>
            </a:lvl1pPr>
            <a:lvl2pPr marL="914400" marR="0" lvl="1"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2pPr>
            <a:lvl3pPr marL="1371600" marR="0" lvl="2"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3pPr>
            <a:lvl4pPr marL="1828800" marR="0" lvl="3"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4pPr>
            <a:lvl5pPr marL="2286000" marR="0" lvl="4"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5pPr>
            <a:lvl6pPr marL="2743200" marR="0" lvl="5"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6pPr>
            <a:lvl7pPr marL="3200400" marR="0" lvl="6"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7pPr>
            <a:lvl8pPr marL="3657600" marR="0" lvl="7"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8pPr>
            <a:lvl9pPr marL="4114800" marR="0" lvl="8" indent="-342900" algn="l" rtl="0">
              <a:lnSpc>
                <a:spcPct val="100000"/>
              </a:lnSpc>
              <a:spcBef>
                <a:spcPts val="600"/>
              </a:spcBef>
              <a:spcAft>
                <a:spcPts val="60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9pPr>
          </a:lstStyle>
          <a:p>
            <a:endParaRPr/>
          </a:p>
        </p:txBody>
      </p:sp>
      <p:sp>
        <p:nvSpPr>
          <p:cNvPr id="8" name="Google Shape;8;p4"/>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
          <p:cNvSpPr txBox="1">
            <a:spLocks noGrp="1"/>
          </p:cNvSpPr>
          <p:nvPr>
            <p:ph type="ctrTitle"/>
          </p:nvPr>
        </p:nvSpPr>
        <p:spPr>
          <a:xfrm>
            <a:off x="311700" y="2788948"/>
            <a:ext cx="8520600" cy="851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Clr>
                <a:srgbClr val="000000"/>
              </a:buClr>
              <a:buSzPts val="3600"/>
              <a:buNone/>
            </a:pPr>
            <a:r>
              <a:rPr lang="en-GB" sz="3700">
                <a:latin typeface="Bookman Old Style"/>
                <a:ea typeface="Bookman Old Style"/>
                <a:cs typeface="Bookman Old Style"/>
                <a:sym typeface="Bookman Old Style"/>
              </a:rPr>
              <a:t> _____OFFSYNC_____</a:t>
            </a:r>
            <a:endParaRPr sz="3700">
              <a:latin typeface="Bookman Old Style"/>
              <a:ea typeface="Bookman Old Style"/>
              <a:cs typeface="Bookman Old Style"/>
              <a:sym typeface="Bookman Old Style"/>
            </a:endParaRPr>
          </a:p>
        </p:txBody>
      </p:sp>
      <p:sp>
        <p:nvSpPr>
          <p:cNvPr id="112" name="Google Shape;112;p1"/>
          <p:cNvSpPr txBox="1">
            <a:spLocks noGrp="1"/>
          </p:cNvSpPr>
          <p:nvPr>
            <p:ph type="subTitle" idx="1"/>
          </p:nvPr>
        </p:nvSpPr>
        <p:spPr>
          <a:xfrm>
            <a:off x="6224425" y="4952175"/>
            <a:ext cx="2802000" cy="924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2800"/>
              <a:buNone/>
            </a:pPr>
            <a:r>
              <a:rPr lang="en-GB" sz="1400" b="1">
                <a:solidFill>
                  <a:schemeClr val="dk1"/>
                </a:solidFill>
                <a:latin typeface="Bookman Old Style"/>
                <a:ea typeface="Bookman Old Style"/>
                <a:cs typeface="Bookman Old Style"/>
                <a:sym typeface="Bookman Old Style"/>
              </a:rPr>
              <a:t>Aashi N Chopda     2141043</a:t>
            </a:r>
            <a:endParaRPr sz="1400" b="1">
              <a:solidFill>
                <a:schemeClr val="dk1"/>
              </a:solidFill>
              <a:latin typeface="Bookman Old Style"/>
              <a:ea typeface="Bookman Old Style"/>
              <a:cs typeface="Bookman Old Style"/>
              <a:sym typeface="Bookman Old Style"/>
            </a:endParaRPr>
          </a:p>
          <a:p>
            <a:pPr marL="0" lvl="0" indent="0" algn="l" rtl="0">
              <a:lnSpc>
                <a:spcPct val="115000"/>
              </a:lnSpc>
              <a:spcBef>
                <a:spcPts val="0"/>
              </a:spcBef>
              <a:spcAft>
                <a:spcPts val="0"/>
              </a:spcAft>
              <a:buSzPts val="2800"/>
              <a:buNone/>
            </a:pPr>
            <a:r>
              <a:rPr lang="en-GB" sz="1400" b="1">
                <a:solidFill>
                  <a:schemeClr val="dk1"/>
                </a:solidFill>
                <a:latin typeface="Bookman Old Style"/>
                <a:ea typeface="Bookman Old Style"/>
                <a:cs typeface="Bookman Old Style"/>
                <a:sym typeface="Bookman Old Style"/>
              </a:rPr>
              <a:t>Arpita Dash           2141047</a:t>
            </a:r>
            <a:endParaRPr sz="1400" b="1">
              <a:solidFill>
                <a:schemeClr val="dk1"/>
              </a:solidFill>
              <a:latin typeface="Bookman Old Style"/>
              <a:ea typeface="Bookman Old Style"/>
              <a:cs typeface="Bookman Old Style"/>
              <a:sym typeface="Bookman Old Style"/>
            </a:endParaRPr>
          </a:p>
          <a:p>
            <a:pPr marL="0" lvl="0" indent="0" algn="l" rtl="0">
              <a:lnSpc>
                <a:spcPct val="115000"/>
              </a:lnSpc>
              <a:spcBef>
                <a:spcPts val="0"/>
              </a:spcBef>
              <a:spcAft>
                <a:spcPts val="0"/>
              </a:spcAft>
              <a:buSzPts val="2800"/>
              <a:buNone/>
            </a:pPr>
            <a:r>
              <a:rPr lang="en-GB" sz="1400" b="1">
                <a:solidFill>
                  <a:schemeClr val="dk1"/>
                </a:solidFill>
                <a:latin typeface="Bookman Old Style"/>
                <a:ea typeface="Bookman Old Style"/>
                <a:cs typeface="Bookman Old Style"/>
                <a:sym typeface="Bookman Old Style"/>
              </a:rPr>
              <a:t>Dechamma P T      2141048</a:t>
            </a:r>
            <a:endParaRPr sz="1400" b="1">
              <a:solidFill>
                <a:schemeClr val="dk1"/>
              </a:solidFill>
              <a:latin typeface="Bookman Old Style"/>
              <a:ea typeface="Bookman Old Style"/>
              <a:cs typeface="Bookman Old Style"/>
              <a:sym typeface="Bookman Old Style"/>
            </a:endParaRPr>
          </a:p>
          <a:p>
            <a:pPr marL="457200" lvl="0" indent="0" algn="l" rtl="0">
              <a:lnSpc>
                <a:spcPct val="115000"/>
              </a:lnSpc>
              <a:spcBef>
                <a:spcPts val="0"/>
              </a:spcBef>
              <a:spcAft>
                <a:spcPts val="0"/>
              </a:spcAft>
              <a:buSzPts val="2800"/>
              <a:buNone/>
            </a:pPr>
            <a:r>
              <a:rPr lang="en-GB" sz="1400" b="1">
                <a:solidFill>
                  <a:schemeClr val="dk1"/>
                </a:solidFill>
                <a:latin typeface="Bookman Old Style"/>
                <a:ea typeface="Bookman Old Style"/>
                <a:cs typeface="Bookman Old Style"/>
                <a:sym typeface="Bookman Old Style"/>
              </a:rPr>
              <a:t>  </a:t>
            </a:r>
            <a:r>
              <a:rPr lang="en-GB" sz="2400" b="1">
                <a:latin typeface="Bookman Old Style"/>
                <a:ea typeface="Bookman Old Style"/>
                <a:cs typeface="Bookman Old Style"/>
                <a:sym typeface="Bookman Old Style"/>
              </a:rPr>
              <a:t> </a:t>
            </a:r>
            <a:r>
              <a:rPr lang="en-GB" b="1">
                <a:latin typeface="Bookman Old Style"/>
                <a:ea typeface="Bookman Old Style"/>
                <a:cs typeface="Bookman Old Style"/>
                <a:sym typeface="Bookman Old Style"/>
              </a:rPr>
              <a:t>    </a:t>
            </a:r>
            <a:endParaRPr b="1">
              <a:latin typeface="Bookman Old Style"/>
              <a:ea typeface="Bookman Old Style"/>
              <a:cs typeface="Bookman Old Style"/>
              <a:sym typeface="Bookman Old Style"/>
            </a:endParaRPr>
          </a:p>
        </p:txBody>
      </p:sp>
      <p:sp>
        <p:nvSpPr>
          <p:cNvPr id="113" name="Google Shape;113;p1"/>
          <p:cNvSpPr txBox="1">
            <a:spLocks noGrp="1"/>
          </p:cNvSpPr>
          <p:nvPr>
            <p:ph type="subTitle" idx="1"/>
          </p:nvPr>
        </p:nvSpPr>
        <p:spPr>
          <a:xfrm>
            <a:off x="3126450" y="3939450"/>
            <a:ext cx="2891100" cy="5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2800"/>
              <a:buNone/>
            </a:pPr>
            <a:r>
              <a:rPr lang="en-GB" sz="1400" b="1">
                <a:solidFill>
                  <a:schemeClr val="dk1"/>
                </a:solidFill>
                <a:latin typeface="Bookman Old Style"/>
                <a:ea typeface="Bookman Old Style"/>
                <a:cs typeface="Bookman Old Style"/>
                <a:sym typeface="Bookman Old Style"/>
              </a:rPr>
              <a:t>Guide : Dr. Smitha Vinod</a:t>
            </a:r>
            <a:endParaRPr sz="1400" b="1">
              <a:solidFill>
                <a:schemeClr val="dk1"/>
              </a:solidFill>
              <a:latin typeface="Bookman Old Style"/>
              <a:ea typeface="Bookman Old Style"/>
              <a:cs typeface="Bookman Old Style"/>
              <a:sym typeface="Bookman Old Style"/>
            </a:endParaRPr>
          </a:p>
        </p:txBody>
      </p:sp>
      <p:sp>
        <p:nvSpPr>
          <p:cNvPr id="114" name="Google Shape;114;p1"/>
          <p:cNvSpPr txBox="1">
            <a:spLocks noGrp="1"/>
          </p:cNvSpPr>
          <p:nvPr>
            <p:ph type="subTitle" idx="1"/>
          </p:nvPr>
        </p:nvSpPr>
        <p:spPr>
          <a:xfrm>
            <a:off x="3171000" y="3565400"/>
            <a:ext cx="2802000" cy="5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2800"/>
              <a:buNone/>
            </a:pPr>
            <a:r>
              <a:rPr lang="en-GB" sz="1400" b="1">
                <a:solidFill>
                  <a:schemeClr val="dk1"/>
                </a:solidFill>
                <a:latin typeface="Bookman Old Style"/>
                <a:ea typeface="Bookman Old Style"/>
                <a:cs typeface="Bookman Old Style"/>
                <a:sym typeface="Bookman Old Style"/>
              </a:rPr>
              <a:t>Office Management System</a:t>
            </a:r>
            <a:endParaRPr sz="1400" b="1">
              <a:solidFill>
                <a:schemeClr val="dk1"/>
              </a:solidFill>
              <a:latin typeface="Bookman Old Style"/>
              <a:ea typeface="Bookman Old Style"/>
              <a:cs typeface="Bookman Old Style"/>
              <a:sym typeface="Bookman Old Style"/>
            </a:endParaRPr>
          </a:p>
        </p:txBody>
      </p:sp>
    </p:spTree>
  </p:cSld>
  <p:clrMapOvr>
    <a:masterClrMapping/>
  </p:clrMapOvr>
  <mc:AlternateContent xmlns:mc="http://schemas.openxmlformats.org/markup-compatibility/2006" xmlns:p14="http://schemas.microsoft.com/office/powerpoint/2010/main">
    <mc:Choice Requires="p14">
      <p:transition spd="med">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g25fac9671a8_0_6"/>
          <p:cNvSpPr txBox="1">
            <a:spLocks noGrp="1"/>
          </p:cNvSpPr>
          <p:nvPr>
            <p:ph type="title"/>
          </p:nvPr>
        </p:nvSpPr>
        <p:spPr>
          <a:xfrm>
            <a:off x="311700" y="823942"/>
            <a:ext cx="8520600" cy="76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500">
                <a:latin typeface="Bookman Old Style"/>
                <a:ea typeface="Bookman Old Style"/>
                <a:cs typeface="Bookman Old Style"/>
                <a:sym typeface="Bookman Old Style"/>
              </a:rPr>
              <a:t>Data Flow diagram level 0 - </a:t>
            </a:r>
            <a:r>
              <a:rPr lang="en-GB">
                <a:solidFill>
                  <a:schemeClr val="dk1"/>
                </a:solidFill>
                <a:latin typeface="Bookman Old Style"/>
                <a:ea typeface="Bookman Old Style"/>
                <a:cs typeface="Bookman Old Style"/>
                <a:sym typeface="Bookman Old Style"/>
              </a:rPr>
              <a:t>CAB RENTAL</a:t>
            </a:r>
            <a:endParaRPr>
              <a:solidFill>
                <a:schemeClr val="dk1"/>
              </a:solidFill>
              <a:latin typeface="Bookman Old Style"/>
              <a:ea typeface="Bookman Old Style"/>
              <a:cs typeface="Bookman Old Style"/>
              <a:sym typeface="Bookman Old Style"/>
            </a:endParaRPr>
          </a:p>
          <a:p>
            <a:pPr marL="457200" lvl="0" indent="0" algn="l" rtl="0">
              <a:lnSpc>
                <a:spcPct val="100000"/>
              </a:lnSpc>
              <a:spcBef>
                <a:spcPts val="0"/>
              </a:spcBef>
              <a:spcAft>
                <a:spcPts val="0"/>
              </a:spcAft>
              <a:buNone/>
            </a:pPr>
            <a:endParaRPr sz="2500">
              <a:latin typeface="Bookman Old Style"/>
              <a:ea typeface="Bookman Old Style"/>
              <a:cs typeface="Bookman Old Style"/>
              <a:sym typeface="Bookman Old Style"/>
            </a:endParaRPr>
          </a:p>
        </p:txBody>
      </p:sp>
      <p:pic>
        <p:nvPicPr>
          <p:cNvPr id="166" name="Google Shape;166;g25fac9671a8_0_6"/>
          <p:cNvPicPr preferRelativeResize="0"/>
          <p:nvPr/>
        </p:nvPicPr>
        <p:blipFill>
          <a:blip r:embed="rId3">
            <a:alphaModFix/>
          </a:blip>
          <a:stretch>
            <a:fillRect/>
          </a:stretch>
        </p:blipFill>
        <p:spPr>
          <a:xfrm>
            <a:off x="456775" y="2099650"/>
            <a:ext cx="7624675" cy="3805600"/>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g25fac9671a8_0_14"/>
          <p:cNvSpPr txBox="1">
            <a:spLocks noGrp="1"/>
          </p:cNvSpPr>
          <p:nvPr>
            <p:ph type="title"/>
          </p:nvPr>
        </p:nvSpPr>
        <p:spPr>
          <a:xfrm>
            <a:off x="107100" y="754925"/>
            <a:ext cx="9144000" cy="76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500">
                <a:latin typeface="Bookman Old Style"/>
                <a:ea typeface="Bookman Old Style"/>
                <a:cs typeface="Bookman Old Style"/>
                <a:sym typeface="Bookman Old Style"/>
              </a:rPr>
              <a:t>Data Flow diagram level 0 - </a:t>
            </a:r>
            <a:r>
              <a:rPr lang="en-GB">
                <a:solidFill>
                  <a:schemeClr val="dk1"/>
                </a:solidFill>
                <a:latin typeface="Bookman Old Style"/>
                <a:ea typeface="Bookman Old Style"/>
                <a:cs typeface="Bookman Old Style"/>
                <a:sym typeface="Bookman Old Style"/>
              </a:rPr>
              <a:t>EQUIPMENT RENTAL</a:t>
            </a:r>
            <a:endParaRPr>
              <a:solidFill>
                <a:schemeClr val="dk1"/>
              </a:solidFill>
              <a:latin typeface="Bookman Old Style"/>
              <a:ea typeface="Bookman Old Style"/>
              <a:cs typeface="Bookman Old Style"/>
              <a:sym typeface="Bookman Old Style"/>
            </a:endParaRPr>
          </a:p>
          <a:p>
            <a:pPr marL="457200" lvl="0" indent="0" algn="l" rtl="0">
              <a:lnSpc>
                <a:spcPct val="100000"/>
              </a:lnSpc>
              <a:spcBef>
                <a:spcPts val="0"/>
              </a:spcBef>
              <a:spcAft>
                <a:spcPts val="0"/>
              </a:spcAft>
              <a:buNone/>
            </a:pPr>
            <a:endParaRPr sz="2500">
              <a:latin typeface="Bookman Old Style"/>
              <a:ea typeface="Bookman Old Style"/>
              <a:cs typeface="Bookman Old Style"/>
              <a:sym typeface="Bookman Old Style"/>
            </a:endParaRPr>
          </a:p>
        </p:txBody>
      </p:sp>
      <p:pic>
        <p:nvPicPr>
          <p:cNvPr id="172" name="Google Shape;172;g25fac9671a8_0_14"/>
          <p:cNvPicPr preferRelativeResize="0"/>
          <p:nvPr/>
        </p:nvPicPr>
        <p:blipFill>
          <a:blip r:embed="rId3">
            <a:alphaModFix/>
          </a:blip>
          <a:stretch>
            <a:fillRect/>
          </a:stretch>
        </p:blipFill>
        <p:spPr>
          <a:xfrm>
            <a:off x="152400" y="2124875"/>
            <a:ext cx="8368200" cy="3526495"/>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g22e1916612d_0_16"/>
          <p:cNvSpPr txBox="1">
            <a:spLocks noGrp="1"/>
          </p:cNvSpPr>
          <p:nvPr>
            <p:ph type="title"/>
          </p:nvPr>
        </p:nvSpPr>
        <p:spPr>
          <a:xfrm>
            <a:off x="311700" y="882267"/>
            <a:ext cx="8520600" cy="763500"/>
          </a:xfrm>
          <a:prstGeom prst="rect">
            <a:avLst/>
          </a:prstGeom>
          <a:noFill/>
          <a:ln>
            <a:noFill/>
          </a:ln>
        </p:spPr>
        <p:txBody>
          <a:bodyPr spcFirstLastPara="1" wrap="square" lIns="91425" tIns="91425" rIns="91425" bIns="91425" anchor="t" anchorCtr="0">
            <a:noAutofit/>
          </a:bodyPr>
          <a:lstStyle/>
          <a:p>
            <a:pPr marL="457200" lvl="0" indent="-387350" algn="l" rtl="0">
              <a:lnSpc>
                <a:spcPct val="100000"/>
              </a:lnSpc>
              <a:spcBef>
                <a:spcPts val="0"/>
              </a:spcBef>
              <a:spcAft>
                <a:spcPts val="0"/>
              </a:spcAft>
              <a:buSzPts val="2500"/>
              <a:buFont typeface="Bookman Old Style"/>
              <a:buChar char="●"/>
            </a:pPr>
            <a:r>
              <a:rPr lang="en-GB" sz="2500" dirty="0">
                <a:latin typeface="Bookman Old Style"/>
                <a:ea typeface="Bookman Old Style"/>
                <a:cs typeface="Bookman Old Style"/>
                <a:sym typeface="Bookman Old Style"/>
              </a:rPr>
              <a:t>Data Flow Diagram level </a:t>
            </a:r>
            <a:r>
              <a:rPr lang="en-GB" sz="2500" dirty="0" smtClean="0">
                <a:latin typeface="Bookman Old Style"/>
                <a:ea typeface="Bookman Old Style"/>
                <a:cs typeface="Bookman Old Style"/>
                <a:sym typeface="Bookman Old Style"/>
              </a:rPr>
              <a:t>1</a:t>
            </a:r>
            <a:endParaRPr sz="2500" dirty="0">
              <a:latin typeface="Bookman Old Style"/>
              <a:ea typeface="Bookman Old Style"/>
              <a:cs typeface="Bookman Old Style"/>
              <a:sym typeface="Bookman Old Style"/>
            </a:endParaRPr>
          </a:p>
        </p:txBody>
      </p:sp>
      <p:sp>
        <p:nvSpPr>
          <p:cNvPr id="178" name="Google Shape;178;g22e1916612d_0_16"/>
          <p:cNvSpPr txBox="1"/>
          <p:nvPr/>
        </p:nvSpPr>
        <p:spPr>
          <a:xfrm>
            <a:off x="2789425" y="428575"/>
            <a:ext cx="3000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800" b="1" u="sng">
                <a:solidFill>
                  <a:schemeClr val="dk1"/>
                </a:solidFill>
                <a:latin typeface="Bookman Old Style"/>
                <a:ea typeface="Bookman Old Style"/>
                <a:cs typeface="Bookman Old Style"/>
                <a:sym typeface="Bookman Old Style"/>
              </a:rPr>
              <a:t>CAB RENTAL</a:t>
            </a:r>
            <a:endParaRPr sz="2800" b="1" u="sng">
              <a:solidFill>
                <a:schemeClr val="dk1"/>
              </a:solidFill>
              <a:latin typeface="Bookman Old Style"/>
              <a:ea typeface="Bookman Old Style"/>
              <a:cs typeface="Bookman Old Style"/>
              <a:sym typeface="Bookman Old Style"/>
            </a:endParaRPr>
          </a:p>
        </p:txBody>
      </p:sp>
      <p:pic>
        <p:nvPicPr>
          <p:cNvPr id="179" name="Google Shape;179;g22e1916612d_0_16"/>
          <p:cNvPicPr preferRelativeResize="0"/>
          <p:nvPr/>
        </p:nvPicPr>
        <p:blipFill>
          <a:blip r:embed="rId3">
            <a:alphaModFix/>
          </a:blip>
          <a:stretch>
            <a:fillRect/>
          </a:stretch>
        </p:blipFill>
        <p:spPr>
          <a:xfrm>
            <a:off x="907888" y="1645775"/>
            <a:ext cx="6763075" cy="4722725"/>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g22e1916612d_0_9"/>
          <p:cNvSpPr txBox="1">
            <a:spLocks noGrp="1"/>
          </p:cNvSpPr>
          <p:nvPr>
            <p:ph type="title"/>
          </p:nvPr>
        </p:nvSpPr>
        <p:spPr>
          <a:xfrm>
            <a:off x="223200" y="1028567"/>
            <a:ext cx="8520600" cy="763500"/>
          </a:xfrm>
          <a:prstGeom prst="rect">
            <a:avLst/>
          </a:prstGeom>
          <a:noFill/>
          <a:ln>
            <a:noFill/>
          </a:ln>
        </p:spPr>
        <p:txBody>
          <a:bodyPr spcFirstLastPara="1" wrap="square" lIns="91425" tIns="91425" rIns="91425" bIns="91425" anchor="t" anchorCtr="0">
            <a:noAutofit/>
          </a:bodyPr>
          <a:lstStyle/>
          <a:p>
            <a:pPr marL="457200" lvl="0" indent="-387350" algn="l" rtl="0">
              <a:lnSpc>
                <a:spcPct val="100000"/>
              </a:lnSpc>
              <a:spcBef>
                <a:spcPts val="0"/>
              </a:spcBef>
              <a:spcAft>
                <a:spcPts val="0"/>
              </a:spcAft>
              <a:buSzPts val="2500"/>
              <a:buFont typeface="Bookman Old Style"/>
              <a:buChar char="●"/>
            </a:pPr>
            <a:r>
              <a:rPr lang="en-GB" sz="2500">
                <a:latin typeface="Bookman Old Style"/>
                <a:ea typeface="Bookman Old Style"/>
                <a:cs typeface="Bookman Old Style"/>
                <a:sym typeface="Bookman Old Style"/>
              </a:rPr>
              <a:t>Data Flow Diagram level 1</a:t>
            </a:r>
            <a:endParaRPr sz="2500">
              <a:latin typeface="Bookman Old Style"/>
              <a:ea typeface="Bookman Old Style"/>
              <a:cs typeface="Bookman Old Style"/>
              <a:sym typeface="Bookman Old Style"/>
            </a:endParaRPr>
          </a:p>
        </p:txBody>
      </p:sp>
      <p:sp>
        <p:nvSpPr>
          <p:cNvPr id="185" name="Google Shape;185;g22e1916612d_0_9"/>
          <p:cNvSpPr txBox="1"/>
          <p:nvPr/>
        </p:nvSpPr>
        <p:spPr>
          <a:xfrm>
            <a:off x="2113038" y="412975"/>
            <a:ext cx="4740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800" b="1" u="sng">
                <a:solidFill>
                  <a:schemeClr val="dk1"/>
                </a:solidFill>
                <a:latin typeface="Bookman Old Style"/>
                <a:ea typeface="Bookman Old Style"/>
                <a:cs typeface="Bookman Old Style"/>
                <a:sym typeface="Bookman Old Style"/>
              </a:rPr>
              <a:t>EQUIPMENT RENTAL</a:t>
            </a:r>
            <a:endParaRPr sz="2800" b="1" u="sng">
              <a:solidFill>
                <a:schemeClr val="dk1"/>
              </a:solidFill>
              <a:latin typeface="Bookman Old Style"/>
              <a:ea typeface="Bookman Old Style"/>
              <a:cs typeface="Bookman Old Style"/>
              <a:sym typeface="Bookman Old Style"/>
            </a:endParaRPr>
          </a:p>
        </p:txBody>
      </p:sp>
      <p:pic>
        <p:nvPicPr>
          <p:cNvPr id="186" name="Google Shape;186;g22e1916612d_0_9"/>
          <p:cNvPicPr preferRelativeResize="0"/>
          <p:nvPr/>
        </p:nvPicPr>
        <p:blipFill>
          <a:blip r:embed="rId3">
            <a:alphaModFix/>
          </a:blip>
          <a:stretch>
            <a:fillRect/>
          </a:stretch>
        </p:blipFill>
        <p:spPr>
          <a:xfrm>
            <a:off x="864200" y="1674425"/>
            <a:ext cx="6612525" cy="4617601"/>
          </a:xfrm>
          <a:prstGeom prst="rect">
            <a:avLst/>
          </a:prstGeom>
          <a:noFill/>
          <a:ln>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25fc6f3fa1c_1_0"/>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u="sng">
                <a:latin typeface="Bookman Old Style"/>
                <a:ea typeface="Bookman Old Style"/>
                <a:cs typeface="Bookman Old Style"/>
                <a:sym typeface="Bookman Old Style"/>
              </a:rPr>
              <a:t>OFFSYNC EQUIPMENTS RENTAL SCHEMA</a:t>
            </a:r>
            <a:endParaRPr u="sng">
              <a:latin typeface="Bookman Old Style"/>
              <a:ea typeface="Bookman Old Style"/>
              <a:cs typeface="Bookman Old Style"/>
              <a:sym typeface="Bookman Old Style"/>
            </a:endParaRPr>
          </a:p>
        </p:txBody>
      </p:sp>
      <p:pic>
        <p:nvPicPr>
          <p:cNvPr id="192" name="Google Shape;192;g25fc6f3fa1c_1_0"/>
          <p:cNvPicPr preferRelativeResize="0"/>
          <p:nvPr/>
        </p:nvPicPr>
        <p:blipFill>
          <a:blip r:embed="rId3">
            <a:alphaModFix/>
          </a:blip>
          <a:stretch>
            <a:fillRect/>
          </a:stretch>
        </p:blipFill>
        <p:spPr>
          <a:xfrm>
            <a:off x="152400" y="1253167"/>
            <a:ext cx="8839200" cy="5069541"/>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g25fc6f3fa1c_1_6"/>
          <p:cNvSpPr txBox="1">
            <a:spLocks noGrp="1"/>
          </p:cNvSpPr>
          <p:nvPr>
            <p:ph type="title"/>
          </p:nvPr>
        </p:nvSpPr>
        <p:spPr>
          <a:xfrm>
            <a:off x="1041750" y="6154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u="sng">
                <a:latin typeface="Bookman Old Style"/>
                <a:ea typeface="Bookman Old Style"/>
                <a:cs typeface="Bookman Old Style"/>
                <a:sym typeface="Bookman Old Style"/>
              </a:rPr>
              <a:t>OFFSYNC CAB RENTAL SCHEMA</a:t>
            </a:r>
            <a:endParaRPr u="sng">
              <a:latin typeface="Bookman Old Style"/>
              <a:ea typeface="Bookman Old Style"/>
              <a:cs typeface="Bookman Old Style"/>
              <a:sym typeface="Bookman Old Style"/>
            </a:endParaRPr>
          </a:p>
        </p:txBody>
      </p:sp>
      <p:pic>
        <p:nvPicPr>
          <p:cNvPr id="198" name="Google Shape;198;g25fc6f3fa1c_1_6"/>
          <p:cNvPicPr preferRelativeResize="0"/>
          <p:nvPr/>
        </p:nvPicPr>
        <p:blipFill>
          <a:blip r:embed="rId3">
            <a:alphaModFix/>
          </a:blip>
          <a:stretch>
            <a:fillRect/>
          </a:stretch>
        </p:blipFill>
        <p:spPr>
          <a:xfrm>
            <a:off x="152400" y="1281617"/>
            <a:ext cx="8839200" cy="4971498"/>
          </a:xfrm>
          <a:prstGeom prst="rect">
            <a:avLst/>
          </a:prstGeom>
          <a:noFill/>
          <a:ln>
            <a:no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g2057deaf82b_0_1"/>
          <p:cNvSpPr txBox="1">
            <a:spLocks noGrp="1"/>
          </p:cNvSpPr>
          <p:nvPr>
            <p:ph type="body" idx="1"/>
          </p:nvPr>
        </p:nvSpPr>
        <p:spPr>
          <a:xfrm>
            <a:off x="311700" y="457200"/>
            <a:ext cx="8520600" cy="58287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SzPts val="2200"/>
              <a:buNone/>
            </a:pPr>
            <a:r>
              <a:rPr lang="en-GB" sz="4400" b="1" dirty="0">
                <a:latin typeface="Bookman Old Style"/>
                <a:ea typeface="Bookman Old Style"/>
                <a:cs typeface="Bookman Old Style"/>
                <a:sym typeface="Bookman Old Style"/>
              </a:rPr>
              <a:t> </a:t>
            </a:r>
            <a:r>
              <a:rPr lang="en-GB" sz="3700" b="1" dirty="0">
                <a:latin typeface="Bookman Old Style"/>
                <a:ea typeface="Bookman Old Style"/>
                <a:cs typeface="Bookman Old Style"/>
                <a:sym typeface="Bookman Old Style"/>
              </a:rPr>
              <a:t>Admin </a:t>
            </a:r>
            <a:endParaRPr sz="3700" b="1" dirty="0">
              <a:latin typeface="Bookman Old Style"/>
              <a:ea typeface="Bookman Old Style"/>
              <a:cs typeface="Bookman Old Style"/>
              <a:sym typeface="Bookman Old Style"/>
            </a:endParaRPr>
          </a:p>
          <a:p>
            <a:pPr marL="0" lvl="0" indent="0" algn="just" rtl="0">
              <a:lnSpc>
                <a:spcPct val="100000"/>
              </a:lnSpc>
              <a:spcBef>
                <a:spcPts val="0"/>
              </a:spcBef>
              <a:spcAft>
                <a:spcPts val="0"/>
              </a:spcAft>
              <a:buSzPts val="2200"/>
              <a:buNone/>
            </a:pPr>
            <a:endParaRPr sz="2900" b="1" dirty="0">
              <a:latin typeface="Bookman Old Style"/>
              <a:ea typeface="Bookman Old Style"/>
              <a:cs typeface="Bookman Old Style"/>
              <a:sym typeface="Bookman Old Style"/>
            </a:endParaRPr>
          </a:p>
          <a:p>
            <a:pPr marL="457200" lvl="0" indent="-317500" algn="just" rtl="0">
              <a:lnSpc>
                <a:spcPct val="115000"/>
              </a:lnSpc>
              <a:spcBef>
                <a:spcPts val="0"/>
              </a:spcBef>
              <a:spcAft>
                <a:spcPts val="0"/>
              </a:spcAft>
              <a:buSzPts val="1400"/>
              <a:buFont typeface="Bookman Old Style"/>
              <a:buChar char="❖"/>
            </a:pPr>
            <a:r>
              <a:rPr lang="en-GB" sz="1400" dirty="0">
                <a:latin typeface="Bookman Old Style"/>
                <a:ea typeface="Bookman Old Style"/>
                <a:cs typeface="Bookman Old Style"/>
                <a:sym typeface="Bookman Old Style"/>
              </a:rPr>
              <a:t>The admin module is for the administrator or the manager who has access to change the </a:t>
            </a:r>
            <a:r>
              <a:rPr lang="en-GB" sz="1400" dirty="0" err="1">
                <a:latin typeface="Bookman Old Style"/>
                <a:ea typeface="Bookman Old Style"/>
                <a:cs typeface="Bookman Old Style"/>
                <a:sym typeface="Bookman Old Style"/>
              </a:rPr>
              <a:t>informations</a:t>
            </a:r>
            <a:r>
              <a:rPr lang="en-GB" sz="1400" dirty="0">
                <a:latin typeface="Bookman Old Style"/>
                <a:ea typeface="Bookman Old Style"/>
                <a:cs typeface="Bookman Old Style"/>
                <a:sym typeface="Bookman Old Style"/>
              </a:rPr>
              <a:t> of cabs , </a:t>
            </a:r>
            <a:r>
              <a:rPr lang="en-GB" sz="1400" dirty="0" err="1">
                <a:latin typeface="Bookman Old Style"/>
                <a:ea typeface="Bookman Old Style"/>
                <a:cs typeface="Bookman Old Style"/>
                <a:sym typeface="Bookman Old Style"/>
              </a:rPr>
              <a:t>equipments</a:t>
            </a:r>
            <a:r>
              <a:rPr lang="en-GB" sz="1400" dirty="0">
                <a:latin typeface="Bookman Old Style"/>
                <a:ea typeface="Bookman Old Style"/>
                <a:cs typeface="Bookman Old Style"/>
                <a:sym typeface="Bookman Old Style"/>
              </a:rPr>
              <a:t>, time slots etc. after authentication.</a:t>
            </a:r>
            <a:endParaRPr sz="1400" dirty="0">
              <a:latin typeface="Bookman Old Style"/>
              <a:ea typeface="Bookman Old Style"/>
              <a:cs typeface="Bookman Old Style"/>
              <a:sym typeface="Bookman Old Style"/>
            </a:endParaRPr>
          </a:p>
          <a:p>
            <a:pPr marL="457200" lvl="0" indent="-317500" algn="just" rtl="0">
              <a:lnSpc>
                <a:spcPct val="115000"/>
              </a:lnSpc>
              <a:spcBef>
                <a:spcPts val="0"/>
              </a:spcBef>
              <a:spcAft>
                <a:spcPts val="0"/>
              </a:spcAft>
              <a:buSzPts val="1400"/>
              <a:buFont typeface="Bookman Old Style"/>
              <a:buChar char="❖"/>
            </a:pPr>
            <a:r>
              <a:rPr lang="en-GB" sz="1400" dirty="0">
                <a:latin typeface="Bookman Old Style"/>
                <a:ea typeface="Bookman Old Style"/>
                <a:cs typeface="Bookman Old Style"/>
                <a:sym typeface="Bookman Old Style"/>
              </a:rPr>
              <a:t> This module contains the information of admin like username and functions for authentication, changing company details and prices.</a:t>
            </a:r>
            <a:endParaRPr sz="1400" dirty="0">
              <a:latin typeface="Bookman Old Style"/>
              <a:ea typeface="Bookman Old Style"/>
              <a:cs typeface="Bookman Old Style"/>
              <a:sym typeface="Bookman Old Style"/>
            </a:endParaRPr>
          </a:p>
          <a:p>
            <a:pPr marL="457200" lvl="0" indent="0" algn="just" rtl="0">
              <a:lnSpc>
                <a:spcPct val="100000"/>
              </a:lnSpc>
              <a:spcBef>
                <a:spcPts val="0"/>
              </a:spcBef>
              <a:spcAft>
                <a:spcPts val="0"/>
              </a:spcAft>
              <a:buSzPts val="2200"/>
              <a:buNone/>
            </a:pPr>
            <a:endParaRPr dirty="0">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g205a4ca6bcd_0_15"/>
          <p:cNvSpPr txBox="1">
            <a:spLocks noGrp="1"/>
          </p:cNvSpPr>
          <p:nvPr>
            <p:ph type="body" idx="1"/>
          </p:nvPr>
        </p:nvSpPr>
        <p:spPr>
          <a:xfrm>
            <a:off x="311700" y="688524"/>
            <a:ext cx="8520600" cy="54033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SzPts val="2200"/>
              <a:buNone/>
            </a:pPr>
            <a:r>
              <a:rPr lang="en-GB" sz="3700" b="1">
                <a:solidFill>
                  <a:schemeClr val="dk1"/>
                </a:solidFill>
                <a:latin typeface="Bookman Old Style"/>
                <a:ea typeface="Bookman Old Style"/>
                <a:cs typeface="Bookman Old Style"/>
                <a:sym typeface="Bookman Old Style"/>
              </a:rPr>
              <a:t> End User</a:t>
            </a:r>
            <a:endParaRPr sz="3700" b="1">
              <a:solidFill>
                <a:schemeClr val="dk1"/>
              </a:solidFill>
              <a:latin typeface="Bookman Old Style"/>
              <a:ea typeface="Bookman Old Style"/>
              <a:cs typeface="Bookman Old Style"/>
              <a:sym typeface="Bookman Old Style"/>
            </a:endParaRPr>
          </a:p>
          <a:p>
            <a:pPr marL="0" lvl="0" indent="0" algn="just" rtl="0">
              <a:lnSpc>
                <a:spcPct val="100000"/>
              </a:lnSpc>
              <a:spcBef>
                <a:spcPts val="0"/>
              </a:spcBef>
              <a:spcAft>
                <a:spcPts val="0"/>
              </a:spcAft>
              <a:buSzPts val="2200"/>
              <a:buNone/>
            </a:pPr>
            <a:endParaRPr sz="3800" b="1">
              <a:solidFill>
                <a:schemeClr val="dk1"/>
              </a:solidFill>
              <a:latin typeface="Bookman Old Style"/>
              <a:ea typeface="Bookman Old Style"/>
              <a:cs typeface="Bookman Old Style"/>
              <a:sym typeface="Bookman Old Style"/>
            </a:endParaRPr>
          </a:p>
          <a:p>
            <a:pPr marL="457200" lvl="0" indent="-317500" algn="just" rtl="0">
              <a:lnSpc>
                <a:spcPct val="115000"/>
              </a:lnSpc>
              <a:spcBef>
                <a:spcPts val="0"/>
              </a:spcBef>
              <a:spcAft>
                <a:spcPts val="0"/>
              </a:spcAft>
              <a:buClr>
                <a:schemeClr val="dk1"/>
              </a:buClr>
              <a:buSzPts val="1400"/>
              <a:buFont typeface="Bookman Old Style"/>
              <a:buChar char="❖"/>
            </a:pPr>
            <a:r>
              <a:rPr lang="en-GB" sz="1400">
                <a:solidFill>
                  <a:schemeClr val="dk1"/>
                </a:solidFill>
                <a:latin typeface="Bookman Old Style"/>
                <a:ea typeface="Bookman Old Style"/>
                <a:cs typeface="Bookman Old Style"/>
                <a:sym typeface="Bookman Old Style"/>
              </a:rPr>
              <a:t>The User Module consists of class user which contains the user’s information, email-id, username etc.</a:t>
            </a:r>
            <a:endParaRPr sz="1400">
              <a:solidFill>
                <a:schemeClr val="dk1"/>
              </a:solidFill>
              <a:latin typeface="Bookman Old Style"/>
              <a:ea typeface="Bookman Old Style"/>
              <a:cs typeface="Bookman Old Style"/>
              <a:sym typeface="Bookman Old Style"/>
            </a:endParaRPr>
          </a:p>
          <a:p>
            <a:pPr marL="457200" lvl="0" indent="-317500" algn="just" rtl="0">
              <a:lnSpc>
                <a:spcPct val="115000"/>
              </a:lnSpc>
              <a:spcBef>
                <a:spcPts val="0"/>
              </a:spcBef>
              <a:spcAft>
                <a:spcPts val="0"/>
              </a:spcAft>
              <a:buClr>
                <a:schemeClr val="dk1"/>
              </a:buClr>
              <a:buSzPts val="1400"/>
              <a:buFont typeface="Bookman Old Style"/>
              <a:buChar char="❖"/>
            </a:pPr>
            <a:r>
              <a:rPr lang="en-GB" sz="1400">
                <a:solidFill>
                  <a:schemeClr val="dk1"/>
                </a:solidFill>
                <a:latin typeface="Bookman Old Style"/>
                <a:ea typeface="Bookman Old Style"/>
                <a:cs typeface="Bookman Old Style"/>
                <a:sym typeface="Bookman Old Style"/>
              </a:rPr>
              <a:t> It has functions to authenticate the user. </a:t>
            </a:r>
            <a:endParaRPr sz="1400">
              <a:solidFill>
                <a:schemeClr val="dk1"/>
              </a:solidFill>
              <a:latin typeface="Bookman Old Style"/>
              <a:ea typeface="Bookman Old Style"/>
              <a:cs typeface="Bookman Old Style"/>
              <a:sym typeface="Bookman Old Style"/>
            </a:endParaRPr>
          </a:p>
          <a:p>
            <a:pPr marL="457200" lvl="0" indent="-317500" algn="just" rtl="0">
              <a:lnSpc>
                <a:spcPct val="115000"/>
              </a:lnSpc>
              <a:spcBef>
                <a:spcPts val="0"/>
              </a:spcBef>
              <a:spcAft>
                <a:spcPts val="0"/>
              </a:spcAft>
              <a:buClr>
                <a:schemeClr val="dk1"/>
              </a:buClr>
              <a:buSzPts val="1400"/>
              <a:buFont typeface="Bookman Old Style"/>
              <a:buChar char="❖"/>
            </a:pPr>
            <a:r>
              <a:rPr lang="en-GB" sz="1400">
                <a:solidFill>
                  <a:schemeClr val="dk1"/>
                </a:solidFill>
                <a:latin typeface="Bookman Old Style"/>
                <a:ea typeface="Bookman Old Style"/>
                <a:cs typeface="Bookman Old Style"/>
                <a:sym typeface="Bookman Old Style"/>
              </a:rPr>
              <a:t>After authentication, the user can make transactions for bookings.</a:t>
            </a:r>
            <a:endParaRPr sz="1400">
              <a:solidFill>
                <a:schemeClr val="dk1"/>
              </a:solidFill>
              <a:latin typeface="Bookman Old Style"/>
              <a:ea typeface="Bookman Old Style"/>
              <a:cs typeface="Bookman Old Style"/>
              <a:sym typeface="Bookman Old Style"/>
            </a:endParaRPr>
          </a:p>
          <a:p>
            <a:pPr marL="457200" lvl="0" indent="0" algn="just" rtl="0">
              <a:lnSpc>
                <a:spcPct val="100000"/>
              </a:lnSpc>
              <a:spcBef>
                <a:spcPts val="0"/>
              </a:spcBef>
              <a:spcAft>
                <a:spcPts val="0"/>
              </a:spcAft>
              <a:buSzPts val="2200"/>
              <a:buNone/>
            </a:pPr>
            <a:endParaRPr sz="1600">
              <a:solidFill>
                <a:schemeClr val="dk1"/>
              </a:solidFill>
              <a:latin typeface="Bookman Old Style"/>
              <a:ea typeface="Bookman Old Style"/>
              <a:cs typeface="Bookman Old Style"/>
              <a:sym typeface="Bookman Old Style"/>
            </a:endParaRPr>
          </a:p>
          <a:p>
            <a:pPr marL="457200" lvl="0" indent="0" algn="just" rtl="0">
              <a:lnSpc>
                <a:spcPct val="100000"/>
              </a:lnSpc>
              <a:spcBef>
                <a:spcPts val="0"/>
              </a:spcBef>
              <a:spcAft>
                <a:spcPts val="0"/>
              </a:spcAft>
              <a:buClr>
                <a:schemeClr val="dk1"/>
              </a:buClr>
              <a:buSzPts val="1100"/>
              <a:buFont typeface="Arial"/>
              <a:buNone/>
            </a:pPr>
            <a:endParaRPr sz="1600">
              <a:solidFill>
                <a:schemeClr val="dk1"/>
              </a:solidFill>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g205a4ca6bcd_0_35"/>
          <p:cNvSpPr txBox="1">
            <a:spLocks noGrp="1"/>
          </p:cNvSpPr>
          <p:nvPr>
            <p:ph type="title"/>
          </p:nvPr>
        </p:nvSpPr>
        <p:spPr>
          <a:xfrm>
            <a:off x="311700" y="2721449"/>
            <a:ext cx="8520600" cy="141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700" dirty="0">
                <a:latin typeface="Playfair Display"/>
                <a:ea typeface="Playfair Display"/>
                <a:cs typeface="Playfair Display"/>
                <a:sym typeface="Playfair Display"/>
              </a:rPr>
              <a:t>FUNCTIONAL </a:t>
            </a:r>
            <a:r>
              <a:rPr lang="en-GB" sz="4700" dirty="0" smtClean="0">
                <a:latin typeface="Playfair Display"/>
                <a:ea typeface="Playfair Display"/>
                <a:cs typeface="Playfair Display"/>
                <a:sym typeface="Playfair Display"/>
              </a:rPr>
              <a:t>REQUIREMENTS</a:t>
            </a:r>
            <a:endParaRPr sz="5100" dirty="0">
              <a:latin typeface="Playfair Display"/>
              <a:ea typeface="Playfair Display"/>
              <a:cs typeface="Playfair Display"/>
              <a:sym typeface="Playfair Display"/>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g2057deaf82b_0_9"/>
          <p:cNvSpPr txBox="1">
            <a:spLocks noGrp="1"/>
          </p:cNvSpPr>
          <p:nvPr>
            <p:ph type="body" idx="1"/>
          </p:nvPr>
        </p:nvSpPr>
        <p:spPr>
          <a:xfrm>
            <a:off x="311700" y="334725"/>
            <a:ext cx="8520600" cy="6055200"/>
          </a:xfrm>
          <a:prstGeom prst="rect">
            <a:avLst/>
          </a:prstGeom>
          <a:noFill/>
          <a:ln>
            <a:noFill/>
          </a:ln>
        </p:spPr>
        <p:txBody>
          <a:bodyPr spcFirstLastPara="1" wrap="square" lIns="91425" tIns="91425" rIns="91425" bIns="91425" anchor="t" anchorCtr="0">
            <a:noAutofit/>
          </a:bodyPr>
          <a:lstStyle/>
          <a:p>
            <a:pPr marL="4572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u="sng" dirty="0">
                <a:solidFill>
                  <a:schemeClr val="dk1"/>
                </a:solidFill>
                <a:latin typeface="Bookman Old Style"/>
                <a:ea typeface="Bookman Old Style"/>
                <a:cs typeface="Bookman Old Style"/>
                <a:sym typeface="Bookman Old Style"/>
              </a:rPr>
              <a:t>User Registration and Authentication:</a:t>
            </a:r>
            <a:endParaRPr sz="1400" b="1" u="sng"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Users will be able to register and create accounts with different roles (Admin, Service Providers, Employees/Staff).</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The system will authenticate users and grant appropriate access based on their roles.</a:t>
            </a:r>
            <a:endParaRPr sz="1400" dirty="0">
              <a:solidFill>
                <a:schemeClr val="dk1"/>
              </a:solidFill>
              <a:latin typeface="Bookman Old Style"/>
              <a:ea typeface="Bookman Old Style"/>
              <a:cs typeface="Bookman Old Style"/>
              <a:sym typeface="Bookman Old Style"/>
            </a:endParaRPr>
          </a:p>
          <a:p>
            <a:pPr marL="4572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u="sng" dirty="0">
                <a:solidFill>
                  <a:schemeClr val="dk1"/>
                </a:solidFill>
                <a:latin typeface="Bookman Old Style"/>
                <a:ea typeface="Bookman Old Style"/>
                <a:cs typeface="Bookman Old Style"/>
                <a:sym typeface="Bookman Old Style"/>
              </a:rPr>
              <a:t>Cab Rental Management:</a:t>
            </a:r>
            <a:endParaRPr sz="1400" b="1" u="sng"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Companies will be able to request cab bookings with details such as date, time, and pickup location.</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The system will check cab availability for the requested date and time.</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smtClean="0">
                <a:solidFill>
                  <a:schemeClr val="dk1"/>
                </a:solidFill>
                <a:latin typeface="Bookman Old Style"/>
                <a:ea typeface="Bookman Old Style"/>
                <a:cs typeface="Bookman Old Style"/>
                <a:sym typeface="Bookman Old Style"/>
              </a:rPr>
              <a:t>●  </a:t>
            </a:r>
            <a:r>
              <a:rPr lang="en-GB" sz="1400" dirty="0">
                <a:solidFill>
                  <a:schemeClr val="dk1"/>
                </a:solidFill>
                <a:latin typeface="Bookman Old Style"/>
                <a:ea typeface="Bookman Old Style"/>
                <a:cs typeface="Bookman Old Style"/>
                <a:sym typeface="Bookman Old Style"/>
              </a:rPr>
              <a:t>	Generate cab utilization reports, including data on cab usage frequency and duration.</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Track and manage cab rental expenses for financial reporting.</a:t>
            </a:r>
            <a:endParaRPr sz="1400" dirty="0">
              <a:solidFill>
                <a:schemeClr val="dk1"/>
              </a:solidFill>
              <a:latin typeface="Bookman Old Style"/>
              <a:ea typeface="Bookman Old Style"/>
              <a:cs typeface="Bookman Old Style"/>
              <a:sym typeface="Bookman Old Style"/>
            </a:endParaRPr>
          </a:p>
          <a:p>
            <a:pPr marL="0" lvl="0" indent="0" algn="just" rtl="0">
              <a:lnSpc>
                <a:spcPct val="115000"/>
              </a:lnSpc>
              <a:spcBef>
                <a:spcPts val="1200"/>
              </a:spcBef>
              <a:spcAft>
                <a:spcPts val="0"/>
              </a:spcAft>
              <a:buSzPts val="2200"/>
              <a:buNone/>
            </a:pPr>
            <a:endParaRPr sz="1400" b="1" dirty="0">
              <a:solidFill>
                <a:schemeClr val="dk1"/>
              </a:solidFill>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2800"/>
              <a:buNone/>
            </a:pPr>
            <a:r>
              <a:rPr lang="en-GB" sz="3700">
                <a:latin typeface="Bookman Old Style"/>
                <a:ea typeface="Bookman Old Style"/>
                <a:cs typeface="Bookman Old Style"/>
                <a:sym typeface="Bookman Old Style"/>
              </a:rPr>
              <a:t>Introduction</a:t>
            </a:r>
            <a:endParaRPr sz="3700">
              <a:latin typeface="Bookman Old Style"/>
              <a:ea typeface="Bookman Old Style"/>
              <a:cs typeface="Bookman Old Style"/>
              <a:sym typeface="Bookman Old Style"/>
            </a:endParaRPr>
          </a:p>
        </p:txBody>
      </p:sp>
      <p:sp>
        <p:nvSpPr>
          <p:cNvPr id="120" name="Google Shape;120;p2"/>
          <p:cNvSpPr txBox="1">
            <a:spLocks noGrp="1"/>
          </p:cNvSpPr>
          <p:nvPr>
            <p:ph type="body" idx="1"/>
          </p:nvPr>
        </p:nvSpPr>
        <p:spPr>
          <a:xfrm>
            <a:off x="375074" y="975117"/>
            <a:ext cx="8520600" cy="4883100"/>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In today's fast-paced business environment, effective office management is crucial for smooth operations and increased productivity. An online office management system is a comprehensive solution that streamlines various administrative tasks and optimizes resource utilization. This system offers efficient tools and features to facilitate rental and scheduling of cabs for office employees and renting out office equipment. Let's explore the key components and benefits of such a system:</a:t>
            </a:r>
            <a:endParaRPr sz="1400" dirty="0">
              <a:solidFill>
                <a:schemeClr val="dk1"/>
              </a:solidFill>
              <a:latin typeface="Bookman Old Style"/>
              <a:ea typeface="Bookman Old Style"/>
              <a:cs typeface="Bookman Old Style"/>
              <a:sym typeface="Bookman Old Style"/>
            </a:endParaRPr>
          </a:p>
          <a:p>
            <a:pPr marL="6858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Cab rental management</a:t>
            </a:r>
            <a:endParaRPr sz="1400" dirty="0">
              <a:solidFill>
                <a:schemeClr val="dk1"/>
              </a:solidFill>
              <a:latin typeface="Bookman Old Style"/>
              <a:ea typeface="Bookman Old Style"/>
              <a:cs typeface="Bookman Old Style"/>
              <a:sym typeface="Bookman Old Style"/>
            </a:endParaRPr>
          </a:p>
          <a:p>
            <a:pPr marL="6858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Equipment Rental Management</a:t>
            </a:r>
            <a:endParaRPr sz="1400" dirty="0">
              <a:solidFill>
                <a:schemeClr val="dk1"/>
              </a:solidFill>
              <a:latin typeface="Bookman Old Style"/>
              <a:ea typeface="Bookman Old Style"/>
              <a:cs typeface="Bookman Old Style"/>
              <a:sym typeface="Bookman Old Style"/>
            </a:endParaRPr>
          </a:p>
          <a:p>
            <a:pPr marL="0" lvl="0" indent="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Moreover, an online office management system provides a centralized platform for managing various administrative tasks, including cab rentals and equipment reservations. By automating and streamlining these processes, the system enhances efficiency, reduces manual effort, and improves overall productivity. It offers benefits like cost control, resource optimization, and data-driven decision-making. Implementing such a system can significantly contribute to a well-organized and smoothly functioning office environment</a:t>
            </a:r>
            <a:endParaRPr sz="1400" dirty="0">
              <a:solidFill>
                <a:schemeClr val="dk1"/>
              </a:solidFill>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g205ab96ce53_1_30"/>
          <p:cNvSpPr txBox="1">
            <a:spLocks noGrp="1"/>
          </p:cNvSpPr>
          <p:nvPr>
            <p:ph type="body" idx="1"/>
          </p:nvPr>
        </p:nvSpPr>
        <p:spPr>
          <a:xfrm>
            <a:off x="0" y="363158"/>
            <a:ext cx="8520600" cy="4555200"/>
          </a:xfrm>
          <a:prstGeom prst="rect">
            <a:avLst/>
          </a:prstGeom>
          <a:noFill/>
          <a:ln>
            <a:noFill/>
          </a:ln>
        </p:spPr>
        <p:txBody>
          <a:bodyPr spcFirstLastPara="1" wrap="square" lIns="91425" tIns="91425" rIns="91425" bIns="91425" anchor="t" anchorCtr="0">
            <a:noAutofit/>
          </a:bodyPr>
          <a:lstStyle/>
          <a:p>
            <a:pPr marL="4572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u="sng" dirty="0">
                <a:solidFill>
                  <a:schemeClr val="dk1"/>
                </a:solidFill>
                <a:latin typeface="Bookman Old Style"/>
                <a:ea typeface="Bookman Old Style"/>
                <a:cs typeface="Bookman Old Style"/>
                <a:sym typeface="Bookman Old Style"/>
              </a:rPr>
              <a:t>Equipment Rental Management:</a:t>
            </a:r>
            <a:endParaRPr sz="1400" b="1" u="sng"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Employees will be able to reserve office equipment with specified rental durations.</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The system will maintain an updated inventory of available equipment.</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Schedule maintenance or repairs for equipment as needed.</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Generate invoices for equipment rentals and track payment status.</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Maintain a record of equipment returns and updates to the inventory.</a:t>
            </a:r>
            <a:endParaRPr sz="1400" dirty="0">
              <a:solidFill>
                <a:schemeClr val="dk1"/>
              </a:solidFill>
              <a:latin typeface="Bookman Old Style"/>
              <a:ea typeface="Bookman Old Style"/>
              <a:cs typeface="Bookman Old Style"/>
              <a:sym typeface="Bookman Old Style"/>
            </a:endParaRPr>
          </a:p>
          <a:p>
            <a:pPr marL="4572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u="sng" dirty="0">
                <a:solidFill>
                  <a:schemeClr val="dk1"/>
                </a:solidFill>
                <a:latin typeface="Bookman Old Style"/>
                <a:ea typeface="Bookman Old Style"/>
                <a:cs typeface="Bookman Old Style"/>
                <a:sym typeface="Bookman Old Style"/>
              </a:rPr>
              <a:t>Information Management:</a:t>
            </a:r>
            <a:endParaRPr sz="1400" b="1" u="sng"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Admin will have the ability to add, edit, and delete office-related information such as employee records, rental records, and service provider details.</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Ensure data integrity and security by allowing access to authorized users only.</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Retrieve office information efficiently based on user queries.</a:t>
            </a:r>
            <a:endParaRPr sz="1400" dirty="0">
              <a:solidFill>
                <a:schemeClr val="dk1"/>
              </a:solidFill>
              <a:latin typeface="Bookman Old Style"/>
              <a:ea typeface="Bookman Old Style"/>
              <a:cs typeface="Bookman Old Style"/>
              <a:sym typeface="Bookman Old Style"/>
            </a:endParaRPr>
          </a:p>
          <a:p>
            <a:pPr marL="457200" lvl="0" indent="0" algn="just" rtl="0">
              <a:lnSpc>
                <a:spcPct val="115000"/>
              </a:lnSpc>
              <a:spcBef>
                <a:spcPts val="1200"/>
              </a:spcBef>
              <a:spcAft>
                <a:spcPts val="0"/>
              </a:spcAft>
              <a:buSzPts val="2200"/>
              <a:buNone/>
            </a:pPr>
            <a:endParaRPr sz="1400" dirty="0">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g205a4ca6bcd_0_25"/>
          <p:cNvSpPr txBox="1">
            <a:spLocks noGrp="1"/>
          </p:cNvSpPr>
          <p:nvPr>
            <p:ph type="body" idx="1"/>
          </p:nvPr>
        </p:nvSpPr>
        <p:spPr>
          <a:xfrm>
            <a:off x="0" y="556853"/>
            <a:ext cx="8520600" cy="5796600"/>
          </a:xfrm>
          <a:prstGeom prst="rect">
            <a:avLst/>
          </a:prstGeom>
          <a:noFill/>
          <a:ln>
            <a:noFill/>
          </a:ln>
        </p:spPr>
        <p:txBody>
          <a:bodyPr spcFirstLastPara="1" wrap="square" lIns="91425" tIns="91425" rIns="91425" bIns="91425" anchor="t" anchorCtr="0">
            <a:noAutofit/>
          </a:bodyPr>
          <a:lstStyle/>
          <a:p>
            <a:pPr marL="4572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u="sng" dirty="0">
                <a:solidFill>
                  <a:schemeClr val="dk1"/>
                </a:solidFill>
                <a:latin typeface="Bookman Old Style"/>
                <a:ea typeface="Bookman Old Style"/>
                <a:cs typeface="Bookman Old Style"/>
                <a:sym typeface="Bookman Old Style"/>
              </a:rPr>
              <a:t>Financial Management:</a:t>
            </a:r>
            <a:endParaRPr sz="1400" b="1" u="sng"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The system will generate invoices and receipts for cab and equipment rentals.</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Provide an option for users to view and track their financial transactions.</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Generate financial reports, including expense reports and revenue generated through rentals.</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Allow Admin to manage and track financial data securely</a:t>
            </a:r>
            <a:r>
              <a:rPr lang="en-GB" sz="1400" dirty="0" smtClean="0">
                <a:solidFill>
                  <a:schemeClr val="dk1"/>
                </a:solidFill>
                <a:latin typeface="Bookman Old Style"/>
                <a:ea typeface="Bookman Old Style"/>
                <a:cs typeface="Bookman Old Style"/>
                <a:sym typeface="Bookman Old Style"/>
              </a:rPr>
              <a:t>.</a:t>
            </a:r>
          </a:p>
          <a:p>
            <a:pPr marL="914400" lvl="0" indent="-228600" algn="just" rtl="0">
              <a:lnSpc>
                <a:spcPct val="150000"/>
              </a:lnSpc>
              <a:spcBef>
                <a:spcPts val="1200"/>
              </a:spcBef>
              <a:spcAft>
                <a:spcPts val="0"/>
              </a:spcAft>
              <a:buClr>
                <a:schemeClr val="dk1"/>
              </a:buClr>
              <a:buSzPts val="1100"/>
              <a:buFont typeface="Arial"/>
              <a:buNone/>
            </a:pPr>
            <a:endParaRPr sz="1400" dirty="0">
              <a:solidFill>
                <a:schemeClr val="dk1"/>
              </a:solidFill>
              <a:latin typeface="Bookman Old Style"/>
              <a:ea typeface="Bookman Old Style"/>
              <a:cs typeface="Bookman Old Style"/>
              <a:sym typeface="Bookman Old Style"/>
            </a:endParaRPr>
          </a:p>
          <a:p>
            <a:pPr marL="4572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u="sng" dirty="0">
                <a:solidFill>
                  <a:schemeClr val="dk1"/>
                </a:solidFill>
                <a:latin typeface="Bookman Old Style"/>
                <a:ea typeface="Bookman Old Style"/>
                <a:cs typeface="Bookman Old Style"/>
                <a:sym typeface="Bookman Old Style"/>
              </a:rPr>
              <a:t>Notifications and Reminders:</a:t>
            </a:r>
            <a:endParaRPr sz="1400" b="1" u="sng"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The system will send notifications and reminders to employees, cab drivers, and rental companies regarding booking details, scheduled rides, maintenance updates, etc</a:t>
            </a:r>
            <a:r>
              <a:rPr lang="en-GB" sz="1400" dirty="0" smtClean="0">
                <a:solidFill>
                  <a:schemeClr val="dk1"/>
                </a:solidFill>
                <a:latin typeface="Bookman Old Style"/>
                <a:ea typeface="Bookman Old Style"/>
                <a:cs typeface="Bookman Old Style"/>
                <a:sym typeface="Bookman Old Style"/>
              </a:rPr>
              <a:t>.</a:t>
            </a:r>
            <a:endParaRPr sz="1400" dirty="0">
              <a:solidFill>
                <a:schemeClr val="dk1"/>
              </a:solidFill>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g25fac9671a8_2_7"/>
          <p:cNvSpPr txBox="1">
            <a:spLocks noGrp="1"/>
          </p:cNvSpPr>
          <p:nvPr>
            <p:ph type="body" idx="1"/>
          </p:nvPr>
        </p:nvSpPr>
        <p:spPr>
          <a:xfrm>
            <a:off x="112524" y="920997"/>
            <a:ext cx="8520600" cy="4555200"/>
          </a:xfrm>
          <a:prstGeom prst="rect">
            <a:avLst/>
          </a:prstGeom>
        </p:spPr>
        <p:txBody>
          <a:bodyPr spcFirstLastPara="1" wrap="square" lIns="91425" tIns="91425" rIns="91425" bIns="91425" anchor="t" anchorCtr="0">
            <a:noAutofit/>
          </a:bodyPr>
          <a:lstStyle/>
          <a:p>
            <a:pPr marL="4572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u="sng" dirty="0">
                <a:solidFill>
                  <a:schemeClr val="dk1"/>
                </a:solidFill>
                <a:latin typeface="Bookman Old Style"/>
                <a:ea typeface="Bookman Old Style"/>
                <a:cs typeface="Bookman Old Style"/>
                <a:sym typeface="Bookman Old Style"/>
              </a:rPr>
              <a:t>Feedback and Rating System:</a:t>
            </a:r>
            <a:endParaRPr sz="1400" b="1" u="sng"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dirty="0" smtClean="0">
                <a:solidFill>
                  <a:schemeClr val="dk1"/>
                </a:solidFill>
                <a:latin typeface="Bookman Old Style"/>
                <a:ea typeface="Bookman Old Style"/>
                <a:cs typeface="Bookman Old Style"/>
                <a:sym typeface="Bookman Old Style"/>
              </a:rPr>
              <a:t>The system will be implementing </a:t>
            </a:r>
            <a:r>
              <a:rPr lang="en-GB" sz="1400" dirty="0">
                <a:solidFill>
                  <a:schemeClr val="dk1"/>
                </a:solidFill>
                <a:latin typeface="Bookman Old Style"/>
                <a:ea typeface="Bookman Old Style"/>
                <a:cs typeface="Bookman Old Style"/>
                <a:sym typeface="Bookman Old Style"/>
              </a:rPr>
              <a:t>a feedback and rating system where employees can provide reviews and ratings for cab rides and rented equipment</a:t>
            </a:r>
            <a:r>
              <a:rPr lang="en-GB" sz="1400" dirty="0" smtClean="0">
                <a:solidFill>
                  <a:schemeClr val="dk1"/>
                </a:solidFill>
                <a:latin typeface="Bookman Old Style"/>
                <a:ea typeface="Bookman Old Style"/>
                <a:cs typeface="Bookman Old Style"/>
                <a:sym typeface="Bookman Old Style"/>
              </a:rPr>
              <a:t>.</a:t>
            </a:r>
          </a:p>
          <a:p>
            <a:pPr marL="914400" lvl="0" indent="-228600" algn="just" rtl="0">
              <a:lnSpc>
                <a:spcPct val="150000"/>
              </a:lnSpc>
              <a:spcBef>
                <a:spcPts val="1200"/>
              </a:spcBef>
              <a:spcAft>
                <a:spcPts val="0"/>
              </a:spcAft>
              <a:buClr>
                <a:schemeClr val="dk1"/>
              </a:buClr>
              <a:buSzPts val="1100"/>
              <a:buFont typeface="Arial"/>
              <a:buNone/>
            </a:pPr>
            <a:endParaRPr sz="1400" dirty="0">
              <a:solidFill>
                <a:schemeClr val="dk1"/>
              </a:solidFill>
              <a:latin typeface="Bookman Old Style"/>
              <a:ea typeface="Bookman Old Style"/>
              <a:cs typeface="Bookman Old Style"/>
              <a:sym typeface="Bookman Old Style"/>
            </a:endParaRPr>
          </a:p>
          <a:p>
            <a:pPr marL="4572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dirty="0" smtClean="0">
                <a:solidFill>
                  <a:schemeClr val="dk1"/>
                </a:solidFill>
                <a:latin typeface="Bookman Old Style"/>
                <a:ea typeface="Bookman Old Style"/>
                <a:cs typeface="Bookman Old Style"/>
                <a:sym typeface="Bookman Old Style"/>
              </a:rPr>
              <a:t>      </a:t>
            </a:r>
            <a:r>
              <a:rPr lang="en-GB" sz="1400" b="1" u="sng" dirty="0" smtClean="0">
                <a:solidFill>
                  <a:schemeClr val="dk1"/>
                </a:solidFill>
                <a:latin typeface="Bookman Old Style"/>
                <a:ea typeface="Bookman Old Style"/>
                <a:cs typeface="Bookman Old Style"/>
                <a:sym typeface="Bookman Old Style"/>
              </a:rPr>
              <a:t>Donation </a:t>
            </a:r>
            <a:r>
              <a:rPr lang="en-GB" sz="1400" b="1" u="sng" dirty="0">
                <a:solidFill>
                  <a:schemeClr val="dk1"/>
                </a:solidFill>
                <a:latin typeface="Bookman Old Style"/>
                <a:ea typeface="Bookman Old Style"/>
                <a:cs typeface="Bookman Old Style"/>
                <a:sym typeface="Bookman Old Style"/>
              </a:rPr>
              <a:t>Option for Sustainable Development Goals:</a:t>
            </a:r>
            <a:endParaRPr sz="1400" b="1" u="sng"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dirty="0" smtClean="0">
                <a:solidFill>
                  <a:schemeClr val="dk1"/>
                </a:solidFill>
                <a:latin typeface="Bookman Old Style"/>
                <a:ea typeface="Bookman Old Style"/>
                <a:cs typeface="Bookman Old Style"/>
                <a:sym typeface="Bookman Old Style"/>
              </a:rPr>
              <a:t>The system will be including </a:t>
            </a:r>
            <a:r>
              <a:rPr lang="en-GB" sz="1400" dirty="0">
                <a:solidFill>
                  <a:schemeClr val="dk1"/>
                </a:solidFill>
                <a:latin typeface="Bookman Old Style"/>
                <a:ea typeface="Bookman Old Style"/>
                <a:cs typeface="Bookman Old Style"/>
                <a:sym typeface="Bookman Old Style"/>
              </a:rPr>
              <a:t>a one rupee donation option for users to contribute to providing food for those in need, aligning with the goal of "No Hunger</a:t>
            </a:r>
            <a:r>
              <a:rPr lang="en-GB" sz="1400" dirty="0" smtClean="0">
                <a:solidFill>
                  <a:schemeClr val="dk1"/>
                </a:solidFill>
                <a:latin typeface="Bookman Old Style"/>
                <a:ea typeface="Bookman Old Style"/>
                <a:cs typeface="Bookman Old Style"/>
                <a:sym typeface="Bookman Old Style"/>
              </a:rPr>
              <a:t>.“</a:t>
            </a:r>
          </a:p>
          <a:p>
            <a:pPr marL="914400" lvl="0" indent="-228600" algn="just" rtl="0">
              <a:lnSpc>
                <a:spcPct val="150000"/>
              </a:lnSpc>
              <a:spcBef>
                <a:spcPts val="1200"/>
              </a:spcBef>
              <a:spcAft>
                <a:spcPts val="0"/>
              </a:spcAft>
              <a:buClr>
                <a:schemeClr val="dk1"/>
              </a:buClr>
              <a:buSzPts val="1100"/>
              <a:buFont typeface="Arial"/>
              <a:buNone/>
            </a:pPr>
            <a:endParaRPr sz="1400" dirty="0">
              <a:solidFill>
                <a:schemeClr val="dk1"/>
              </a:solidFill>
              <a:latin typeface="Bookman Old Style"/>
              <a:ea typeface="Bookman Old Style"/>
              <a:cs typeface="Bookman Old Style"/>
              <a:sym typeface="Bookman Old Style"/>
            </a:endParaRPr>
          </a:p>
          <a:p>
            <a:pPr marL="457200" lvl="0" indent="-228600" algn="just" rtl="0">
              <a:lnSpc>
                <a:spcPct val="150000"/>
              </a:lnSpc>
              <a:spcBef>
                <a:spcPts val="1200"/>
              </a:spcBef>
              <a:spcAft>
                <a:spcPts val="0"/>
              </a:spcAft>
              <a:buClr>
                <a:schemeClr val="dk1"/>
              </a:buClr>
              <a:buSzPts val="1100"/>
              <a:buFont typeface="Arial"/>
              <a:buNone/>
            </a:pPr>
            <a:r>
              <a:rPr lang="en-GB" sz="1400" b="1" dirty="0">
                <a:solidFill>
                  <a:schemeClr val="dk1"/>
                </a:solidFill>
                <a:latin typeface="Bookman Old Style"/>
                <a:ea typeface="Bookman Old Style"/>
                <a:cs typeface="Bookman Old Style"/>
                <a:sym typeface="Bookman Old Style"/>
              </a:rPr>
              <a:t>      </a:t>
            </a:r>
            <a:r>
              <a:rPr lang="en-GB" sz="1400" b="1" dirty="0" smtClean="0">
                <a:solidFill>
                  <a:schemeClr val="dk1"/>
                </a:solidFill>
                <a:latin typeface="Bookman Old Style"/>
                <a:ea typeface="Bookman Old Style"/>
                <a:cs typeface="Bookman Old Style"/>
                <a:sym typeface="Bookman Old Style"/>
              </a:rPr>
              <a:t> </a:t>
            </a:r>
            <a:r>
              <a:rPr lang="en-GB" sz="1400" b="1" u="sng" dirty="0" smtClean="0">
                <a:solidFill>
                  <a:schemeClr val="dk1"/>
                </a:solidFill>
                <a:latin typeface="Bookman Old Style"/>
                <a:ea typeface="Bookman Old Style"/>
                <a:cs typeface="Bookman Old Style"/>
                <a:sym typeface="Bookman Old Style"/>
              </a:rPr>
              <a:t>Integration </a:t>
            </a:r>
            <a:r>
              <a:rPr lang="en-GB" sz="1400" b="1" u="sng" dirty="0">
                <a:solidFill>
                  <a:schemeClr val="dk1"/>
                </a:solidFill>
                <a:latin typeface="Bookman Old Style"/>
                <a:ea typeface="Bookman Old Style"/>
                <a:cs typeface="Bookman Old Style"/>
                <a:sym typeface="Bookman Old Style"/>
              </a:rPr>
              <a:t>with External </a:t>
            </a:r>
            <a:r>
              <a:rPr lang="en-GB" sz="1400" b="1" u="sng" dirty="0" smtClean="0">
                <a:solidFill>
                  <a:schemeClr val="dk1"/>
                </a:solidFill>
                <a:latin typeface="Bookman Old Style"/>
                <a:ea typeface="Bookman Old Style"/>
                <a:cs typeface="Bookman Old Style"/>
                <a:sym typeface="Bookman Old Style"/>
              </a:rPr>
              <a:t>Agencies:</a:t>
            </a:r>
            <a:endParaRPr sz="1400" b="1" u="sng"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dirty="0" smtClean="0">
                <a:solidFill>
                  <a:schemeClr val="dk1"/>
                </a:solidFill>
                <a:latin typeface="Bookman Old Style"/>
                <a:ea typeface="Bookman Old Style"/>
                <a:cs typeface="Bookman Old Style"/>
                <a:sym typeface="Bookman Old Style"/>
              </a:rPr>
              <a:t>The system will be integrating </a:t>
            </a:r>
            <a:r>
              <a:rPr lang="en-GB" sz="1400" dirty="0">
                <a:solidFill>
                  <a:schemeClr val="dk1"/>
                </a:solidFill>
                <a:latin typeface="Bookman Old Style"/>
                <a:ea typeface="Bookman Old Style"/>
                <a:cs typeface="Bookman Old Style"/>
                <a:sym typeface="Bookman Old Style"/>
              </a:rPr>
              <a:t>with </a:t>
            </a:r>
            <a:r>
              <a:rPr lang="en-GB" sz="1400" dirty="0" smtClean="0">
                <a:solidFill>
                  <a:schemeClr val="dk1"/>
                </a:solidFill>
                <a:latin typeface="Bookman Old Style"/>
                <a:ea typeface="Bookman Old Style"/>
                <a:cs typeface="Bookman Old Style"/>
                <a:sym typeface="Bookman Old Style"/>
              </a:rPr>
              <a:t>external agencies for drivers, delivery agents and technicians.</a:t>
            </a:r>
            <a:endParaRPr sz="1400" dirty="0">
              <a:solidFill>
                <a:schemeClr val="dk1"/>
              </a:solidFill>
              <a:latin typeface="Bookman Old Style"/>
              <a:ea typeface="Bookman Old Style"/>
              <a:cs typeface="Bookman Old Style"/>
              <a:sym typeface="Bookman Old Style"/>
            </a:endParaRPr>
          </a:p>
          <a:p>
            <a:pPr marL="0" lvl="0" indent="0" algn="just" rtl="0">
              <a:spcBef>
                <a:spcPts val="1200"/>
              </a:spcBef>
              <a:spcAft>
                <a:spcPts val="0"/>
              </a:spcAft>
              <a:buNone/>
            </a:pPr>
            <a:endParaRPr sz="1400" dirty="0">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g205a4ca6bcd_0_35"/>
          <p:cNvSpPr txBox="1">
            <a:spLocks noGrp="1"/>
          </p:cNvSpPr>
          <p:nvPr>
            <p:ph type="title"/>
          </p:nvPr>
        </p:nvSpPr>
        <p:spPr>
          <a:xfrm>
            <a:off x="311700" y="2721449"/>
            <a:ext cx="8520600" cy="141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700" dirty="0" smtClean="0">
                <a:latin typeface="Playfair Display"/>
                <a:ea typeface="Playfair Display"/>
                <a:cs typeface="Playfair Display"/>
                <a:sym typeface="Playfair Display"/>
              </a:rPr>
              <a:t>NON-FUNCTIONAL REQUIREMENTS</a:t>
            </a:r>
            <a:endParaRPr sz="5100" dirty="0">
              <a:latin typeface="Playfair Display"/>
              <a:ea typeface="Playfair Display"/>
              <a:cs typeface="Playfair Display"/>
              <a:sym typeface="Playfair Display"/>
            </a:endParaRPr>
          </a:p>
        </p:txBody>
      </p:sp>
    </p:spTree>
    <p:extLst>
      <p:ext uri="{BB962C8B-B14F-4D97-AF65-F5344CB8AC3E}">
        <p14:creationId xmlns:p14="http://schemas.microsoft.com/office/powerpoint/2010/main" val="38881553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g205a4ca6bcd_0_30"/>
          <p:cNvSpPr txBox="1">
            <a:spLocks noGrp="1"/>
          </p:cNvSpPr>
          <p:nvPr>
            <p:ph type="body" idx="1"/>
          </p:nvPr>
        </p:nvSpPr>
        <p:spPr>
          <a:xfrm>
            <a:off x="311700" y="416373"/>
            <a:ext cx="8520600" cy="5416800"/>
          </a:xfrm>
          <a:prstGeom prst="rect">
            <a:avLst/>
          </a:prstGeom>
          <a:noFill/>
          <a:ln>
            <a:noFill/>
          </a:ln>
        </p:spPr>
        <p:txBody>
          <a:bodyPr spcFirstLastPara="1" wrap="square" lIns="91425" tIns="91425" rIns="91425" bIns="91425" anchor="t" anchorCtr="0">
            <a:noAutofit/>
          </a:bodyPr>
          <a:lstStyle/>
          <a:p>
            <a:pPr marL="4572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u="sng" dirty="0">
                <a:solidFill>
                  <a:schemeClr val="dk1"/>
                </a:solidFill>
                <a:latin typeface="Bookman Old Style"/>
                <a:ea typeface="Bookman Old Style"/>
                <a:cs typeface="Bookman Old Style"/>
                <a:sym typeface="Bookman Old Style"/>
              </a:rPr>
              <a:t>Reporting and Analytics:</a:t>
            </a:r>
            <a:endParaRPr sz="1400" b="1" u="sng" dirty="0">
              <a:solidFill>
                <a:schemeClr val="dk1"/>
              </a:solidFill>
              <a:latin typeface="Bookman Old Style"/>
              <a:ea typeface="Bookman Old Style"/>
              <a:cs typeface="Bookman Old Style"/>
              <a:sym typeface="Bookman Old Style"/>
            </a:endParaRPr>
          </a:p>
          <a:p>
            <a:pPr marL="914400" lvl="0" indent="-228600" algn="just">
              <a:lnSpc>
                <a:spcPct val="150000"/>
              </a:lnSpc>
              <a:spcBef>
                <a:spcPts val="1200"/>
              </a:spcBef>
              <a:buClr>
                <a:schemeClr val="dk1"/>
              </a:buClr>
              <a:buSzPts val="1100"/>
              <a:buNone/>
            </a:pPr>
            <a:r>
              <a:rPr lang="en-GB" sz="1400" dirty="0">
                <a:solidFill>
                  <a:schemeClr val="dk1"/>
                </a:solidFill>
                <a:latin typeface="Bookman Old Style"/>
                <a:ea typeface="Bookman Old Style"/>
                <a:cs typeface="Bookman Old Style"/>
                <a:sym typeface="Bookman Old Style"/>
              </a:rPr>
              <a:t>● The system will be </a:t>
            </a:r>
            <a:r>
              <a:rPr lang="en-GB" sz="1400" dirty="0" smtClean="0">
                <a:solidFill>
                  <a:schemeClr val="dk1"/>
                </a:solidFill>
                <a:latin typeface="Bookman Old Style"/>
                <a:ea typeface="Bookman Old Style"/>
                <a:cs typeface="Bookman Old Style"/>
                <a:sym typeface="Bookman Old Style"/>
              </a:rPr>
              <a:t>providing </a:t>
            </a:r>
            <a:r>
              <a:rPr lang="en-GB" sz="1400" dirty="0">
                <a:solidFill>
                  <a:schemeClr val="dk1"/>
                </a:solidFill>
                <a:latin typeface="Bookman Old Style"/>
                <a:ea typeface="Bookman Old Style"/>
                <a:cs typeface="Bookman Old Style"/>
                <a:sym typeface="Bookman Old Style"/>
              </a:rPr>
              <a:t>comprehensive reporting and analytics features for different user roles to make data-driven decisions.</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dirty="0" smtClean="0">
                <a:solidFill>
                  <a:schemeClr val="dk1"/>
                </a:solidFill>
                <a:latin typeface="Bookman Old Style"/>
                <a:ea typeface="Bookman Old Style"/>
                <a:cs typeface="Bookman Old Style"/>
                <a:sym typeface="Bookman Old Style"/>
              </a:rPr>
              <a:t>It will be generating </a:t>
            </a:r>
            <a:r>
              <a:rPr lang="en-GB" sz="1400" dirty="0">
                <a:solidFill>
                  <a:schemeClr val="dk1"/>
                </a:solidFill>
                <a:latin typeface="Bookman Old Style"/>
                <a:ea typeface="Bookman Old Style"/>
                <a:cs typeface="Bookman Old Style"/>
                <a:sym typeface="Bookman Old Style"/>
              </a:rPr>
              <a:t>reports on cab and equipment utilization, financial performance, and donation contributions.</a:t>
            </a:r>
            <a:endParaRPr sz="1400" dirty="0">
              <a:solidFill>
                <a:schemeClr val="dk1"/>
              </a:solidFill>
              <a:latin typeface="Bookman Old Style"/>
              <a:ea typeface="Bookman Old Style"/>
              <a:cs typeface="Bookman Old Style"/>
              <a:sym typeface="Bookman Old Style"/>
            </a:endParaRPr>
          </a:p>
          <a:p>
            <a:pPr marL="4572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u="sng" dirty="0">
                <a:solidFill>
                  <a:schemeClr val="dk1"/>
                </a:solidFill>
                <a:latin typeface="Bookman Old Style"/>
                <a:ea typeface="Bookman Old Style"/>
                <a:cs typeface="Bookman Old Style"/>
                <a:sym typeface="Bookman Old Style"/>
              </a:rPr>
              <a:t>Accessibility and Usability:</a:t>
            </a:r>
            <a:endParaRPr sz="1400" b="1" u="sng"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dirty="0" smtClean="0">
                <a:solidFill>
                  <a:schemeClr val="dk1"/>
                </a:solidFill>
                <a:latin typeface="Bookman Old Style"/>
                <a:ea typeface="Bookman Old Style"/>
                <a:cs typeface="Bookman Old Style"/>
                <a:sym typeface="Bookman Old Style"/>
              </a:rPr>
              <a:t>It will be ensuring that </a:t>
            </a:r>
            <a:r>
              <a:rPr lang="en-GB" sz="1400" dirty="0">
                <a:solidFill>
                  <a:schemeClr val="dk1"/>
                </a:solidFill>
                <a:latin typeface="Bookman Old Style"/>
                <a:ea typeface="Bookman Old Style"/>
                <a:cs typeface="Bookman Old Style"/>
                <a:sym typeface="Bookman Old Style"/>
              </a:rPr>
              <a:t>the system is user-friendly and accessible to users with different levels of technical expertise.</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dirty="0" smtClean="0">
                <a:solidFill>
                  <a:schemeClr val="dk1"/>
                </a:solidFill>
                <a:latin typeface="Bookman Old Style"/>
                <a:ea typeface="Bookman Old Style"/>
                <a:cs typeface="Bookman Old Style"/>
                <a:sym typeface="Bookman Old Style"/>
              </a:rPr>
              <a:t>It will be implement </a:t>
            </a:r>
            <a:r>
              <a:rPr lang="en-GB" sz="1400" dirty="0">
                <a:solidFill>
                  <a:schemeClr val="dk1"/>
                </a:solidFill>
                <a:latin typeface="Bookman Old Style"/>
                <a:ea typeface="Bookman Old Style"/>
                <a:cs typeface="Bookman Old Style"/>
                <a:sym typeface="Bookman Old Style"/>
              </a:rPr>
              <a:t>responsive design for seamless access on various devices.</a:t>
            </a:r>
            <a:endParaRPr sz="1400" dirty="0">
              <a:solidFill>
                <a:schemeClr val="dk1"/>
              </a:solidFill>
              <a:latin typeface="Bookman Old Style"/>
              <a:ea typeface="Bookman Old Style"/>
              <a:cs typeface="Bookman Old Style"/>
              <a:sym typeface="Bookman Old Style"/>
            </a:endParaRPr>
          </a:p>
          <a:p>
            <a:pPr marL="4572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u="sng" dirty="0">
                <a:solidFill>
                  <a:schemeClr val="dk1"/>
                </a:solidFill>
                <a:latin typeface="Bookman Old Style"/>
                <a:ea typeface="Bookman Old Style"/>
                <a:cs typeface="Bookman Old Style"/>
                <a:sym typeface="Bookman Old Style"/>
              </a:rPr>
              <a:t>Security and Privacy:</a:t>
            </a:r>
            <a:endParaRPr sz="1400" b="1" u="sng"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dirty="0" smtClean="0">
                <a:solidFill>
                  <a:schemeClr val="dk1"/>
                </a:solidFill>
                <a:latin typeface="Bookman Old Style"/>
                <a:ea typeface="Bookman Old Style"/>
                <a:cs typeface="Bookman Old Style"/>
                <a:sym typeface="Bookman Old Style"/>
              </a:rPr>
              <a:t>It will be</a:t>
            </a:r>
            <a:r>
              <a:rPr lang="en-GB" sz="1400" dirty="0">
                <a:solidFill>
                  <a:schemeClr val="dk1"/>
                </a:solidFill>
                <a:latin typeface="Bookman Old Style"/>
                <a:ea typeface="Bookman Old Style"/>
                <a:cs typeface="Bookman Old Style"/>
                <a:sym typeface="Bookman Old Style"/>
              </a:rPr>
              <a:t> </a:t>
            </a:r>
            <a:r>
              <a:rPr lang="en-GB" sz="1400" dirty="0" smtClean="0">
                <a:solidFill>
                  <a:schemeClr val="dk1"/>
                </a:solidFill>
                <a:latin typeface="Bookman Old Style"/>
                <a:ea typeface="Bookman Old Style"/>
                <a:cs typeface="Bookman Old Style"/>
                <a:sym typeface="Bookman Old Style"/>
              </a:rPr>
              <a:t>implementing </a:t>
            </a:r>
            <a:r>
              <a:rPr lang="en-GB" sz="1400" dirty="0">
                <a:solidFill>
                  <a:schemeClr val="dk1"/>
                </a:solidFill>
                <a:latin typeface="Bookman Old Style"/>
                <a:ea typeface="Bookman Old Style"/>
                <a:cs typeface="Bookman Old Style"/>
                <a:sym typeface="Bookman Old Style"/>
              </a:rPr>
              <a:t>robust security measures to protect user data and prevent unauthorized access.</a:t>
            </a:r>
            <a:endParaRPr sz="1400" dirty="0">
              <a:solidFill>
                <a:schemeClr val="dk1"/>
              </a:solidFill>
              <a:latin typeface="Bookman Old Style"/>
              <a:ea typeface="Bookman Old Style"/>
              <a:cs typeface="Bookman Old Style"/>
              <a:sym typeface="Bookman Old Style"/>
            </a:endParaRPr>
          </a:p>
          <a:p>
            <a:pPr marL="9144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dirty="0" smtClean="0">
                <a:solidFill>
                  <a:schemeClr val="dk1"/>
                </a:solidFill>
                <a:latin typeface="Bookman Old Style"/>
                <a:ea typeface="Bookman Old Style"/>
                <a:cs typeface="Bookman Old Style"/>
                <a:sym typeface="Bookman Old Style"/>
              </a:rPr>
              <a:t>It will be complying </a:t>
            </a:r>
            <a:r>
              <a:rPr lang="en-GB" sz="1400" dirty="0">
                <a:solidFill>
                  <a:schemeClr val="dk1"/>
                </a:solidFill>
                <a:latin typeface="Bookman Old Style"/>
                <a:ea typeface="Bookman Old Style"/>
                <a:cs typeface="Bookman Old Style"/>
                <a:sym typeface="Bookman Old Style"/>
              </a:rPr>
              <a:t>with data protection regulations and ensure user privacy.</a:t>
            </a:r>
            <a:endParaRPr sz="1400" dirty="0">
              <a:solidFill>
                <a:schemeClr val="dk1"/>
              </a:solidFill>
              <a:latin typeface="Bookman Old Style"/>
              <a:ea typeface="Bookman Old Style"/>
              <a:cs typeface="Bookman Old Style"/>
              <a:sym typeface="Bookman Old Style"/>
            </a:endParaRPr>
          </a:p>
          <a:p>
            <a:pPr marL="457200" lvl="0" indent="-228600" algn="just" rtl="0">
              <a:lnSpc>
                <a:spcPct val="150000"/>
              </a:lnSpc>
              <a:spcBef>
                <a:spcPts val="1200"/>
              </a:spcBef>
              <a:spcAft>
                <a:spcPts val="120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endParaRPr sz="1400" b="1" u="sng" dirty="0">
              <a:solidFill>
                <a:schemeClr val="dk1"/>
              </a:solidFill>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g260c4ae2a60_0_0"/>
          <p:cNvSpPr txBox="1">
            <a:spLocks noGrp="1"/>
          </p:cNvSpPr>
          <p:nvPr>
            <p:ph type="title"/>
          </p:nvPr>
        </p:nvSpPr>
        <p:spPr>
          <a:xfrm>
            <a:off x="311700" y="42911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Bookman Old Style"/>
                <a:ea typeface="Bookman Old Style"/>
                <a:cs typeface="Bookman Old Style"/>
                <a:sym typeface="Bookman Old Style"/>
              </a:rPr>
              <a:t>Tools Proposed</a:t>
            </a:r>
            <a:endParaRPr>
              <a:latin typeface="Bookman Old Style"/>
              <a:ea typeface="Bookman Old Style"/>
              <a:cs typeface="Bookman Old Style"/>
              <a:sym typeface="Bookman Old Style"/>
            </a:endParaRPr>
          </a:p>
        </p:txBody>
      </p:sp>
      <p:sp>
        <p:nvSpPr>
          <p:cNvPr id="244" name="Google Shape;244;g260c4ae2a60_0_0"/>
          <p:cNvSpPr txBox="1">
            <a:spLocks noGrp="1"/>
          </p:cNvSpPr>
          <p:nvPr>
            <p:ph type="body" idx="1"/>
          </p:nvPr>
        </p:nvSpPr>
        <p:spPr>
          <a:xfrm>
            <a:off x="311700" y="739589"/>
            <a:ext cx="8520600" cy="4555200"/>
          </a:xfrm>
          <a:prstGeom prst="rect">
            <a:avLst/>
          </a:prstGeom>
        </p:spPr>
        <p:txBody>
          <a:bodyPr spcFirstLastPara="1" wrap="square" lIns="91425" tIns="91425" rIns="91425" bIns="91425" anchor="t" anchorCtr="0">
            <a:noAutofit/>
          </a:bodyPr>
          <a:lstStyle/>
          <a:p>
            <a:pPr marL="457200" lvl="0" indent="-317500" algn="just" rtl="0">
              <a:lnSpc>
                <a:spcPct val="115000"/>
              </a:lnSpc>
              <a:spcBef>
                <a:spcPts val="1500"/>
              </a:spcBef>
              <a:spcAft>
                <a:spcPts val="0"/>
              </a:spcAft>
              <a:buClr>
                <a:schemeClr val="dk1"/>
              </a:buClr>
              <a:buSzPts val="1400"/>
              <a:buFont typeface="Bookman Old Style"/>
              <a:buChar char="●"/>
            </a:pPr>
            <a:r>
              <a:rPr lang="en-GB" sz="1400" b="1" dirty="0">
                <a:solidFill>
                  <a:schemeClr val="dk1"/>
                </a:solidFill>
                <a:highlight>
                  <a:srgbClr val="EAD1DC"/>
                </a:highlight>
                <a:latin typeface="Bookman Old Style"/>
                <a:ea typeface="Bookman Old Style"/>
                <a:cs typeface="Bookman Old Style"/>
                <a:sym typeface="Bookman Old Style"/>
              </a:rPr>
              <a:t>HTML (Hypertext </a:t>
            </a:r>
            <a:r>
              <a:rPr lang="en-GB" sz="1400" b="1" dirty="0" err="1">
                <a:solidFill>
                  <a:schemeClr val="dk1"/>
                </a:solidFill>
                <a:highlight>
                  <a:srgbClr val="EAD1DC"/>
                </a:highlight>
                <a:latin typeface="Bookman Old Style"/>
                <a:ea typeface="Bookman Old Style"/>
                <a:cs typeface="Bookman Old Style"/>
                <a:sym typeface="Bookman Old Style"/>
              </a:rPr>
              <a:t>Markup</a:t>
            </a:r>
            <a:r>
              <a:rPr lang="en-GB" sz="1400" b="1" dirty="0">
                <a:solidFill>
                  <a:schemeClr val="dk1"/>
                </a:solidFill>
                <a:highlight>
                  <a:srgbClr val="EAD1DC"/>
                </a:highlight>
                <a:latin typeface="Bookman Old Style"/>
                <a:ea typeface="Bookman Old Style"/>
                <a:cs typeface="Bookman Old Style"/>
                <a:sym typeface="Bookman Old Style"/>
              </a:rPr>
              <a:t> Language):</a:t>
            </a:r>
            <a:r>
              <a:rPr lang="en-GB" sz="1400" dirty="0">
                <a:solidFill>
                  <a:schemeClr val="dk1"/>
                </a:solidFill>
                <a:highlight>
                  <a:srgbClr val="EAD1DC"/>
                </a:highlight>
                <a:latin typeface="Bookman Old Style"/>
                <a:ea typeface="Bookman Old Style"/>
                <a:cs typeface="Bookman Old Style"/>
                <a:sym typeface="Bookman Old Style"/>
              </a:rPr>
              <a:t> HTML forms the foundation of web content. It structures the elements on a webpage, from headings and paragraphs to images and links, providing the essential structure and layout.</a:t>
            </a:r>
            <a:endParaRPr sz="1400" dirty="0">
              <a:solidFill>
                <a:schemeClr val="dk1"/>
              </a:solidFill>
              <a:highlight>
                <a:srgbClr val="EAD1DC"/>
              </a:highlight>
              <a:latin typeface="Bookman Old Style"/>
              <a:ea typeface="Bookman Old Style"/>
              <a:cs typeface="Bookman Old Style"/>
              <a:sym typeface="Bookman Old Style"/>
            </a:endParaRPr>
          </a:p>
          <a:p>
            <a:pPr marL="457200" lvl="0" indent="0" algn="just" rtl="0">
              <a:lnSpc>
                <a:spcPct val="115000"/>
              </a:lnSpc>
              <a:spcBef>
                <a:spcPts val="1500"/>
              </a:spcBef>
              <a:spcAft>
                <a:spcPts val="0"/>
              </a:spcAft>
              <a:buNone/>
            </a:pPr>
            <a:endParaRPr sz="1400" dirty="0">
              <a:solidFill>
                <a:schemeClr val="dk1"/>
              </a:solidFill>
              <a:highlight>
                <a:srgbClr val="EAD1DC"/>
              </a:highlight>
              <a:latin typeface="Bookman Old Style"/>
              <a:ea typeface="Bookman Old Style"/>
              <a:cs typeface="Bookman Old Style"/>
              <a:sym typeface="Bookman Old Style"/>
            </a:endParaRPr>
          </a:p>
          <a:p>
            <a:pPr marL="457200" lvl="0" indent="-317500" algn="just" rtl="0">
              <a:lnSpc>
                <a:spcPct val="115000"/>
              </a:lnSpc>
              <a:spcBef>
                <a:spcPts val="1500"/>
              </a:spcBef>
              <a:spcAft>
                <a:spcPts val="0"/>
              </a:spcAft>
              <a:buClr>
                <a:schemeClr val="dk1"/>
              </a:buClr>
              <a:buSzPts val="1400"/>
              <a:buFont typeface="Bookman Old Style"/>
              <a:buChar char="●"/>
            </a:pPr>
            <a:r>
              <a:rPr lang="en-GB" sz="1400" b="1" dirty="0">
                <a:solidFill>
                  <a:schemeClr val="dk1"/>
                </a:solidFill>
                <a:highlight>
                  <a:srgbClr val="EAD1DC"/>
                </a:highlight>
                <a:latin typeface="Bookman Old Style"/>
                <a:ea typeface="Bookman Old Style"/>
                <a:cs typeface="Bookman Old Style"/>
                <a:sym typeface="Bookman Old Style"/>
              </a:rPr>
              <a:t>CSS (Cascading Style Sheets):</a:t>
            </a:r>
            <a:r>
              <a:rPr lang="en-GB" sz="1400" dirty="0">
                <a:solidFill>
                  <a:schemeClr val="dk1"/>
                </a:solidFill>
                <a:highlight>
                  <a:srgbClr val="EAD1DC"/>
                </a:highlight>
                <a:latin typeface="Bookman Old Style"/>
                <a:ea typeface="Bookman Old Style"/>
                <a:cs typeface="Bookman Old Style"/>
                <a:sym typeface="Bookman Old Style"/>
              </a:rPr>
              <a:t> CSS is responsible for the presentation and design of a website. It allows developers to control the visual aspects, such as </a:t>
            </a:r>
            <a:r>
              <a:rPr lang="en-GB" sz="1400" dirty="0" err="1">
                <a:solidFill>
                  <a:schemeClr val="dk1"/>
                </a:solidFill>
                <a:highlight>
                  <a:srgbClr val="EAD1DC"/>
                </a:highlight>
                <a:latin typeface="Bookman Old Style"/>
                <a:ea typeface="Bookman Old Style"/>
                <a:cs typeface="Bookman Old Style"/>
                <a:sym typeface="Bookman Old Style"/>
              </a:rPr>
              <a:t>colors</a:t>
            </a:r>
            <a:r>
              <a:rPr lang="en-GB" sz="1400" dirty="0">
                <a:solidFill>
                  <a:schemeClr val="dk1"/>
                </a:solidFill>
                <a:highlight>
                  <a:srgbClr val="EAD1DC"/>
                </a:highlight>
                <a:latin typeface="Bookman Old Style"/>
                <a:ea typeface="Bookman Old Style"/>
                <a:cs typeface="Bookman Old Style"/>
                <a:sym typeface="Bookman Old Style"/>
              </a:rPr>
              <a:t>, fonts, spacing, and responsive layouts, ensuring a consistent and visually appealing user experience.</a:t>
            </a:r>
            <a:endParaRPr sz="1400" dirty="0">
              <a:solidFill>
                <a:schemeClr val="dk1"/>
              </a:solidFill>
              <a:highlight>
                <a:srgbClr val="EAD1DC"/>
              </a:highlight>
              <a:latin typeface="Bookman Old Style"/>
              <a:ea typeface="Bookman Old Style"/>
              <a:cs typeface="Bookman Old Style"/>
              <a:sym typeface="Bookman Old Style"/>
            </a:endParaRPr>
          </a:p>
          <a:p>
            <a:pPr marL="0" lvl="0" indent="0" algn="just" rtl="0">
              <a:lnSpc>
                <a:spcPct val="115000"/>
              </a:lnSpc>
              <a:spcBef>
                <a:spcPts val="1500"/>
              </a:spcBef>
              <a:spcAft>
                <a:spcPts val="0"/>
              </a:spcAft>
              <a:buNone/>
            </a:pPr>
            <a:endParaRPr sz="1400" dirty="0">
              <a:solidFill>
                <a:schemeClr val="dk1"/>
              </a:solidFill>
              <a:highlight>
                <a:srgbClr val="EAD1DC"/>
              </a:highlight>
              <a:latin typeface="Bookman Old Style"/>
              <a:ea typeface="Bookman Old Style"/>
              <a:cs typeface="Bookman Old Style"/>
              <a:sym typeface="Bookman Old Style"/>
            </a:endParaRPr>
          </a:p>
          <a:p>
            <a:pPr marL="457200" lvl="0" indent="-317500" algn="just" rtl="0">
              <a:lnSpc>
                <a:spcPct val="115000"/>
              </a:lnSpc>
              <a:spcBef>
                <a:spcPts val="1500"/>
              </a:spcBef>
              <a:spcAft>
                <a:spcPts val="0"/>
              </a:spcAft>
              <a:buClr>
                <a:schemeClr val="dk1"/>
              </a:buClr>
              <a:buSzPts val="1400"/>
              <a:buFont typeface="Bookman Old Style"/>
              <a:buChar char="●"/>
            </a:pPr>
            <a:r>
              <a:rPr lang="en-GB" sz="1400" b="1" dirty="0">
                <a:solidFill>
                  <a:schemeClr val="dk1"/>
                </a:solidFill>
                <a:highlight>
                  <a:srgbClr val="EAD1DC"/>
                </a:highlight>
                <a:latin typeface="Bookman Old Style"/>
                <a:ea typeface="Bookman Old Style"/>
                <a:cs typeface="Bookman Old Style"/>
                <a:sym typeface="Bookman Old Style"/>
              </a:rPr>
              <a:t>JavaScript</a:t>
            </a:r>
            <a:r>
              <a:rPr lang="en-GB" sz="1400" dirty="0">
                <a:solidFill>
                  <a:schemeClr val="dk1"/>
                </a:solidFill>
                <a:highlight>
                  <a:srgbClr val="EAD1DC"/>
                </a:highlight>
                <a:latin typeface="Bookman Old Style"/>
                <a:ea typeface="Bookman Old Style"/>
                <a:cs typeface="Bookman Old Style"/>
                <a:sym typeface="Bookman Old Style"/>
              </a:rPr>
              <a:t>: JavaScript is the key to interactivity. It adds dynamic </a:t>
            </a:r>
            <a:r>
              <a:rPr lang="en-GB" sz="1400" dirty="0" err="1">
                <a:solidFill>
                  <a:schemeClr val="dk1"/>
                </a:solidFill>
                <a:highlight>
                  <a:srgbClr val="EAD1DC"/>
                </a:highlight>
                <a:latin typeface="Bookman Old Style"/>
                <a:ea typeface="Bookman Old Style"/>
                <a:cs typeface="Bookman Old Style"/>
                <a:sym typeface="Bookman Old Style"/>
              </a:rPr>
              <a:t>behavior</a:t>
            </a:r>
            <a:r>
              <a:rPr lang="en-GB" sz="1400" dirty="0">
                <a:solidFill>
                  <a:schemeClr val="dk1"/>
                </a:solidFill>
                <a:highlight>
                  <a:srgbClr val="EAD1DC"/>
                </a:highlight>
                <a:latin typeface="Bookman Old Style"/>
                <a:ea typeface="Bookman Old Style"/>
                <a:cs typeface="Bookman Old Style"/>
                <a:sym typeface="Bookman Old Style"/>
              </a:rPr>
              <a:t> to web pages, enabling features like animations, form validation, real-time updates, and more. With the ability to interact with both HTML and CSS, JavaScript makes web applications engaging and responsive.</a:t>
            </a:r>
            <a:endParaRPr sz="1400" dirty="0">
              <a:solidFill>
                <a:schemeClr val="dk1"/>
              </a:solidFill>
              <a:highlight>
                <a:srgbClr val="EAD1DC"/>
              </a:highlight>
              <a:latin typeface="Bookman Old Style"/>
              <a:ea typeface="Bookman Old Style"/>
              <a:cs typeface="Bookman Old Style"/>
              <a:sym typeface="Bookman Old Style"/>
            </a:endParaRPr>
          </a:p>
          <a:p>
            <a:pPr marL="0" lvl="0" indent="0" algn="just" rtl="0">
              <a:lnSpc>
                <a:spcPct val="115000"/>
              </a:lnSpc>
              <a:spcBef>
                <a:spcPts val="1500"/>
              </a:spcBef>
              <a:spcAft>
                <a:spcPts val="0"/>
              </a:spcAft>
              <a:buNone/>
            </a:pPr>
            <a:endParaRPr sz="1400" dirty="0">
              <a:solidFill>
                <a:schemeClr val="dk1"/>
              </a:solidFill>
              <a:highlight>
                <a:srgbClr val="EAD1DC"/>
              </a:highlight>
              <a:latin typeface="Bookman Old Style"/>
              <a:ea typeface="Bookman Old Style"/>
              <a:cs typeface="Bookman Old Style"/>
              <a:sym typeface="Bookman Old Style"/>
            </a:endParaRPr>
          </a:p>
          <a:p>
            <a:pPr marL="457200" lvl="0" indent="-317500" algn="just" rtl="0">
              <a:lnSpc>
                <a:spcPct val="115000"/>
              </a:lnSpc>
              <a:spcBef>
                <a:spcPts val="1500"/>
              </a:spcBef>
              <a:spcAft>
                <a:spcPts val="0"/>
              </a:spcAft>
              <a:buClr>
                <a:schemeClr val="dk1"/>
              </a:buClr>
              <a:buSzPts val="1400"/>
              <a:buFont typeface="Bookman Old Style"/>
              <a:buChar char="●"/>
            </a:pPr>
            <a:r>
              <a:rPr lang="en-GB" sz="1400" b="1" dirty="0">
                <a:solidFill>
                  <a:schemeClr val="dk1"/>
                </a:solidFill>
                <a:highlight>
                  <a:srgbClr val="EAD1DC"/>
                </a:highlight>
                <a:latin typeface="Bookman Old Style"/>
                <a:ea typeface="Bookman Old Style"/>
                <a:cs typeface="Bookman Old Style"/>
                <a:sym typeface="Bookman Old Style"/>
              </a:rPr>
              <a:t>PHP (Hypertext </a:t>
            </a:r>
            <a:r>
              <a:rPr lang="en-GB" sz="1400" b="1" dirty="0" err="1">
                <a:solidFill>
                  <a:schemeClr val="dk1"/>
                </a:solidFill>
                <a:highlight>
                  <a:srgbClr val="EAD1DC"/>
                </a:highlight>
                <a:latin typeface="Bookman Old Style"/>
                <a:ea typeface="Bookman Old Style"/>
                <a:cs typeface="Bookman Old Style"/>
                <a:sym typeface="Bookman Old Style"/>
              </a:rPr>
              <a:t>Preprocessor</a:t>
            </a:r>
            <a:r>
              <a:rPr lang="en-GB" sz="1400" b="1" dirty="0">
                <a:solidFill>
                  <a:schemeClr val="dk1"/>
                </a:solidFill>
                <a:highlight>
                  <a:srgbClr val="EAD1DC"/>
                </a:highlight>
                <a:latin typeface="Bookman Old Style"/>
                <a:ea typeface="Bookman Old Style"/>
                <a:cs typeface="Bookman Old Style"/>
                <a:sym typeface="Bookman Old Style"/>
              </a:rPr>
              <a:t>):</a:t>
            </a:r>
            <a:r>
              <a:rPr lang="en-GB" sz="1400" dirty="0">
                <a:solidFill>
                  <a:schemeClr val="dk1"/>
                </a:solidFill>
                <a:highlight>
                  <a:srgbClr val="EAD1DC"/>
                </a:highlight>
                <a:latin typeface="Bookman Old Style"/>
                <a:ea typeface="Bookman Old Style"/>
                <a:cs typeface="Bookman Old Style"/>
                <a:sym typeface="Bookman Old Style"/>
              </a:rPr>
              <a:t> PHP is a server-side scripting language that empowers developers to build dynamic web pages and applications. It can seamlessly integrate with databases, generate dynamic content, and handle complex backend tasks, making it an essential tool for creating interactive and data-driven websites.</a:t>
            </a:r>
            <a:endParaRPr sz="1400" dirty="0">
              <a:solidFill>
                <a:schemeClr val="dk1"/>
              </a:solidFill>
              <a:highlight>
                <a:srgbClr val="EAD1DC"/>
              </a:highlight>
              <a:latin typeface="Bookman Old Style"/>
              <a:ea typeface="Bookman Old Style"/>
              <a:cs typeface="Bookman Old Style"/>
              <a:sym typeface="Bookman Old Style"/>
            </a:endParaRPr>
          </a:p>
          <a:p>
            <a:pPr marL="457200" lvl="0" indent="0" algn="just" rtl="0">
              <a:spcBef>
                <a:spcPts val="1500"/>
              </a:spcBef>
              <a:spcAft>
                <a:spcPts val="0"/>
              </a:spcAft>
              <a:buNone/>
            </a:pPr>
            <a:endParaRPr sz="1400" dirty="0">
              <a:solidFill>
                <a:schemeClr val="dk1"/>
              </a:solidFill>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60c4ae2a60_0_8"/>
          <p:cNvSpPr txBox="1"/>
          <p:nvPr/>
        </p:nvSpPr>
        <p:spPr>
          <a:xfrm>
            <a:off x="358625" y="1004750"/>
            <a:ext cx="8350200" cy="2712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500"/>
              </a:spcBef>
              <a:spcAft>
                <a:spcPts val="0"/>
              </a:spcAft>
              <a:buNone/>
            </a:pPr>
            <a:endParaRPr>
              <a:solidFill>
                <a:schemeClr val="dk1"/>
              </a:solidFill>
              <a:highlight>
                <a:srgbClr val="EAD1DC"/>
              </a:highlight>
              <a:latin typeface="Bookman Old Style"/>
              <a:ea typeface="Bookman Old Style"/>
              <a:cs typeface="Bookman Old Style"/>
              <a:sym typeface="Bookman Old Style"/>
            </a:endParaRPr>
          </a:p>
          <a:p>
            <a:pPr marL="457200" lvl="0" indent="-317500" algn="l" rtl="0">
              <a:lnSpc>
                <a:spcPct val="115000"/>
              </a:lnSpc>
              <a:spcBef>
                <a:spcPts val="1500"/>
              </a:spcBef>
              <a:spcAft>
                <a:spcPts val="0"/>
              </a:spcAft>
              <a:buClr>
                <a:schemeClr val="dk1"/>
              </a:buClr>
              <a:buSzPts val="1400"/>
              <a:buFont typeface="Bookman Old Style"/>
              <a:buChar char="●"/>
            </a:pPr>
            <a:r>
              <a:rPr lang="en-GB" b="1">
                <a:solidFill>
                  <a:schemeClr val="dk1"/>
                </a:solidFill>
                <a:highlight>
                  <a:srgbClr val="EAD1DC"/>
                </a:highlight>
                <a:latin typeface="Bookman Old Style"/>
                <a:ea typeface="Bookman Old Style"/>
                <a:cs typeface="Bookman Old Style"/>
                <a:sym typeface="Bookman Old Style"/>
              </a:rPr>
              <a:t>MySQL:</a:t>
            </a:r>
            <a:r>
              <a:rPr lang="en-GB">
                <a:solidFill>
                  <a:schemeClr val="dk1"/>
                </a:solidFill>
                <a:highlight>
                  <a:srgbClr val="EAD1DC"/>
                </a:highlight>
                <a:latin typeface="Bookman Old Style"/>
                <a:ea typeface="Bookman Old Style"/>
                <a:cs typeface="Bookman Old Style"/>
                <a:sym typeface="Bookman Old Style"/>
              </a:rPr>
              <a:t> MySQL is a robust relational database management system. It complements PHP by providing a structured environment to store, manage, and retrieve data efficiently. It's indispensable for applications that require data storage, retrieval, and manipulation, such as e-commerce platforms, content management systems, and more.</a:t>
            </a:r>
            <a:endParaRPr>
              <a:solidFill>
                <a:schemeClr val="dk1"/>
              </a:solidFill>
              <a:highlight>
                <a:srgbClr val="EAD1DC"/>
              </a:highlight>
              <a:latin typeface="Bookman Old Style"/>
              <a:ea typeface="Bookman Old Style"/>
              <a:cs typeface="Bookman Old Style"/>
              <a:sym typeface="Bookman Old Style"/>
            </a:endParaRPr>
          </a:p>
          <a:p>
            <a:pPr marL="457200" lvl="0" indent="0" algn="l" rtl="0">
              <a:lnSpc>
                <a:spcPct val="115000"/>
              </a:lnSpc>
              <a:spcBef>
                <a:spcPts val="1500"/>
              </a:spcBef>
              <a:spcAft>
                <a:spcPts val="0"/>
              </a:spcAft>
              <a:buNone/>
            </a:pPr>
            <a:endParaRPr>
              <a:solidFill>
                <a:schemeClr val="dk1"/>
              </a:solidFill>
              <a:highlight>
                <a:srgbClr val="EAD1DC"/>
              </a:highlight>
              <a:latin typeface="Bookman Old Style"/>
              <a:ea typeface="Bookman Old Style"/>
              <a:cs typeface="Bookman Old Style"/>
              <a:sym typeface="Bookman Old Style"/>
            </a:endParaRPr>
          </a:p>
          <a:p>
            <a:pPr marL="457200" lvl="0" indent="-317500" algn="l" rtl="0">
              <a:lnSpc>
                <a:spcPct val="115000"/>
              </a:lnSpc>
              <a:spcBef>
                <a:spcPts val="1500"/>
              </a:spcBef>
              <a:spcAft>
                <a:spcPts val="0"/>
              </a:spcAft>
              <a:buClr>
                <a:schemeClr val="dk1"/>
              </a:buClr>
              <a:buSzPts val="1400"/>
              <a:buFont typeface="Archivo Narrow"/>
              <a:buChar char="●"/>
            </a:pPr>
            <a:r>
              <a:rPr lang="en-GB" b="1">
                <a:solidFill>
                  <a:schemeClr val="dk1"/>
                </a:solidFill>
                <a:highlight>
                  <a:srgbClr val="EAD1DC"/>
                </a:highlight>
                <a:latin typeface="Bookman Old Style"/>
                <a:ea typeface="Bookman Old Style"/>
                <a:cs typeface="Bookman Old Style"/>
                <a:sym typeface="Bookman Old Style"/>
              </a:rPr>
              <a:t>Bootstrap</a:t>
            </a:r>
            <a:r>
              <a:rPr lang="en-GB">
                <a:solidFill>
                  <a:schemeClr val="dk1"/>
                </a:solidFill>
                <a:highlight>
                  <a:srgbClr val="EAD1DC"/>
                </a:highlight>
                <a:latin typeface="Bookman Old Style"/>
                <a:ea typeface="Bookman Old Style"/>
                <a:cs typeface="Bookman Old Style"/>
                <a:sym typeface="Bookman Old Style"/>
              </a:rPr>
              <a:t>: Bootstrap is a popular front-end framework that simplifies and expedites the process of designing and developing responsive and visually appealing websites.</a:t>
            </a:r>
            <a:r>
              <a:rPr lang="en-GB">
                <a:solidFill>
                  <a:srgbClr val="374151"/>
                </a:solidFill>
                <a:highlight>
                  <a:srgbClr val="EAD1DC"/>
                </a:highlight>
                <a:latin typeface="Roboto"/>
                <a:ea typeface="Roboto"/>
                <a:cs typeface="Roboto"/>
                <a:sym typeface="Roboto"/>
              </a:rPr>
              <a:t> </a:t>
            </a:r>
            <a:endParaRPr>
              <a:solidFill>
                <a:schemeClr val="dk1"/>
              </a:solidFill>
              <a:highlight>
                <a:srgbClr val="EAD1DC"/>
              </a:highlight>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g25ff5128c2e_1_1"/>
          <p:cNvSpPr txBox="1">
            <a:spLocks noGrp="1"/>
          </p:cNvSpPr>
          <p:nvPr>
            <p:ph type="title"/>
          </p:nvPr>
        </p:nvSpPr>
        <p:spPr>
          <a:xfrm>
            <a:off x="311700" y="2827986"/>
            <a:ext cx="8520600" cy="141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700">
                <a:latin typeface="Playfair Display"/>
                <a:ea typeface="Playfair Display"/>
                <a:cs typeface="Playfair Display"/>
                <a:sym typeface="Playfair Display"/>
              </a:rPr>
              <a:t>UI DESIGN</a:t>
            </a:r>
            <a:endParaRPr sz="5100">
              <a:latin typeface="Playfair Display"/>
              <a:ea typeface="Playfair Display"/>
              <a:cs typeface="Playfair Display"/>
              <a:sym typeface="Playfair Display"/>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pic>
        <p:nvPicPr>
          <p:cNvPr id="259" name="Google Shape;259;g2057deaf82b_0_14"/>
          <p:cNvPicPr preferRelativeResize="0"/>
          <p:nvPr/>
        </p:nvPicPr>
        <p:blipFill rotWithShape="1">
          <a:blip r:embed="rId3">
            <a:alphaModFix/>
          </a:blip>
          <a:srcRect t="8448" r="1835" b="4359"/>
          <a:stretch/>
        </p:blipFill>
        <p:spPr>
          <a:xfrm>
            <a:off x="311700" y="1470175"/>
            <a:ext cx="8520600" cy="4257149"/>
          </a:xfrm>
          <a:prstGeom prst="rect">
            <a:avLst/>
          </a:prstGeom>
          <a:noFill/>
          <a:ln>
            <a:noFill/>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pic>
        <p:nvPicPr>
          <p:cNvPr id="264" name="Google Shape;264;g25ff5128c2e_2_1"/>
          <p:cNvPicPr preferRelativeResize="0"/>
          <p:nvPr/>
        </p:nvPicPr>
        <p:blipFill rotWithShape="1">
          <a:blip r:embed="rId3">
            <a:alphaModFix/>
          </a:blip>
          <a:srcRect t="9219" r="1806" b="6809"/>
          <a:stretch/>
        </p:blipFill>
        <p:spPr>
          <a:xfrm>
            <a:off x="152400" y="1401725"/>
            <a:ext cx="8679499" cy="4175026"/>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g205ab96ce53_1_18"/>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3700" dirty="0" smtClean="0">
                <a:latin typeface="Bookman Old Style"/>
                <a:ea typeface="Bookman Old Style"/>
                <a:cs typeface="Bookman Old Style"/>
                <a:sym typeface="Bookman Old Style"/>
              </a:rPr>
              <a:t>Existing Systems</a:t>
            </a:r>
            <a:endParaRPr sz="3700" dirty="0">
              <a:latin typeface="Bookman Old Style"/>
              <a:ea typeface="Bookman Old Style"/>
              <a:cs typeface="Bookman Old Style"/>
              <a:sym typeface="Bookman Old Style"/>
            </a:endParaRPr>
          </a:p>
        </p:txBody>
      </p:sp>
      <p:sp>
        <p:nvSpPr>
          <p:cNvPr id="126" name="Google Shape;126;g205ab96ce53_1_18"/>
          <p:cNvSpPr txBox="1">
            <a:spLocks noGrp="1"/>
          </p:cNvSpPr>
          <p:nvPr>
            <p:ph type="body" idx="1"/>
          </p:nvPr>
        </p:nvSpPr>
        <p:spPr>
          <a:xfrm>
            <a:off x="311700" y="1356867"/>
            <a:ext cx="8520600" cy="1950760"/>
          </a:xfrm>
          <a:prstGeom prst="rect">
            <a:avLst/>
          </a:prstGeom>
          <a:noFill/>
          <a:ln>
            <a:noFill/>
          </a:ln>
        </p:spPr>
        <p:txBody>
          <a:bodyPr spcFirstLastPara="1" wrap="square" lIns="91425" tIns="91425" rIns="91425" bIns="91425" anchor="t" anchorCtr="0">
            <a:noAutofit/>
          </a:bodyPr>
          <a:lstStyle/>
          <a:p>
            <a:pPr marL="88900" indent="0" algn="just">
              <a:lnSpc>
                <a:spcPct val="150000"/>
              </a:lnSpc>
              <a:buNone/>
            </a:pPr>
            <a:r>
              <a:rPr lang="en-US" sz="1400" dirty="0" err="1">
                <a:latin typeface="Bookman Old Style" panose="02050604050505020204" pitchFamily="18" charset="0"/>
              </a:rPr>
              <a:t>MoveInSync</a:t>
            </a:r>
            <a:r>
              <a:rPr lang="en-US" sz="1400" dirty="0">
                <a:latin typeface="Bookman Old Style" panose="02050604050505020204" pitchFamily="18" charset="0"/>
              </a:rPr>
              <a:t>, </a:t>
            </a:r>
            <a:r>
              <a:rPr lang="en-US" sz="1400" dirty="0" err="1">
                <a:latin typeface="Bookman Old Style" panose="02050604050505020204" pitchFamily="18" charset="0"/>
              </a:rPr>
              <a:t>TaxiWala</a:t>
            </a:r>
            <a:r>
              <a:rPr lang="en-US" sz="1400" dirty="0">
                <a:latin typeface="Bookman Old Style" panose="02050604050505020204" pitchFamily="18" charset="0"/>
              </a:rPr>
              <a:t> taxis, Ola Corporate, </a:t>
            </a:r>
            <a:r>
              <a:rPr lang="en-US" sz="1400" dirty="0" err="1">
                <a:latin typeface="Bookman Old Style" panose="02050604050505020204" pitchFamily="18" charset="0"/>
              </a:rPr>
              <a:t>Careem</a:t>
            </a:r>
            <a:r>
              <a:rPr lang="en-US" sz="1400" dirty="0">
                <a:latin typeface="Bookman Old Style" panose="02050604050505020204" pitchFamily="18" charset="0"/>
              </a:rPr>
              <a:t> for </a:t>
            </a:r>
            <a:r>
              <a:rPr lang="en-US" sz="1400" dirty="0" smtClean="0">
                <a:latin typeface="Bookman Old Style" panose="02050604050505020204" pitchFamily="18" charset="0"/>
              </a:rPr>
              <a:t>business, </a:t>
            </a:r>
            <a:r>
              <a:rPr lang="en-US" sz="1400" dirty="0" err="1" smtClean="0">
                <a:latin typeface="Bookman Old Style" panose="02050604050505020204" pitchFamily="18" charset="0"/>
              </a:rPr>
              <a:t>rentomojo</a:t>
            </a:r>
            <a:r>
              <a:rPr lang="en-US" sz="1400" dirty="0" smtClean="0">
                <a:latin typeface="Bookman Old Style" panose="02050604050505020204" pitchFamily="18" charset="0"/>
              </a:rPr>
              <a:t>, </a:t>
            </a:r>
            <a:r>
              <a:rPr lang="en-US" sz="1400" dirty="0" err="1" smtClean="0">
                <a:latin typeface="Bookman Old Style" panose="02050604050505020204" pitchFamily="18" charset="0"/>
              </a:rPr>
              <a:t>furlenco</a:t>
            </a:r>
            <a:r>
              <a:rPr lang="en-US" sz="1400" dirty="0" smtClean="0">
                <a:latin typeface="Bookman Old Style" panose="02050604050505020204" pitchFamily="18" charset="0"/>
              </a:rPr>
              <a:t> </a:t>
            </a:r>
            <a:r>
              <a:rPr lang="en-US" sz="1400" dirty="0">
                <a:latin typeface="Bookman Old Style" panose="02050604050505020204" pitchFamily="18" charset="0"/>
              </a:rPr>
              <a:t>and scoop( are a few examples of systems for cab </a:t>
            </a:r>
            <a:r>
              <a:rPr lang="en-US" sz="1400" dirty="0" smtClean="0">
                <a:latin typeface="Bookman Old Style" panose="02050604050505020204" pitchFamily="18" charset="0"/>
              </a:rPr>
              <a:t>and rental services </a:t>
            </a:r>
            <a:r>
              <a:rPr lang="en-US" sz="1400" dirty="0">
                <a:latin typeface="Bookman Old Style" panose="02050604050505020204" pitchFamily="18" charset="0"/>
              </a:rPr>
              <a:t>that already exist</a:t>
            </a:r>
            <a:r>
              <a:rPr lang="en-US" sz="1400" dirty="0" smtClean="0">
                <a:latin typeface="Bookman Old Style" panose="02050604050505020204" pitchFamily="18" charset="0"/>
              </a:rPr>
              <a:t>. These </a:t>
            </a:r>
            <a:r>
              <a:rPr lang="en-US" sz="1400" dirty="0">
                <a:latin typeface="Bookman Old Style" panose="02050604050505020204" pitchFamily="18" charset="0"/>
              </a:rPr>
              <a:t>service providers are all good at what they do, so we will only improve on what they now offer</a:t>
            </a:r>
            <a:r>
              <a:rPr lang="en-US" sz="1400" dirty="0" smtClean="0">
                <a:latin typeface="Bookman Old Style" panose="02050604050505020204" pitchFamily="18" charset="0"/>
              </a:rPr>
              <a:t>. We </a:t>
            </a:r>
            <a:r>
              <a:rPr lang="en-US" sz="1400" dirty="0">
                <a:latin typeface="Bookman Old Style" panose="02050604050505020204" pitchFamily="18" charset="0"/>
              </a:rPr>
              <a:t>promise a hassle-free booking experience, secure transportation, and protection for women by employing a significant number of female drivers for our cabs.</a:t>
            </a:r>
          </a:p>
          <a:p>
            <a:pPr marL="88900" indent="0" algn="just">
              <a:lnSpc>
                <a:spcPct val="150000"/>
              </a:lnSpc>
              <a:buNone/>
            </a:pPr>
            <a:r>
              <a:rPr lang="en-US" sz="1400" dirty="0">
                <a:latin typeface="Bookman Old Style" panose="02050604050505020204" pitchFamily="18" charset="0"/>
              </a:rPr>
              <a:t>Through our equipment portal, we will also provide our users the ability to rent out all the tools they need for special office conferences and meetings</a:t>
            </a:r>
            <a:r>
              <a:rPr lang="en-US" sz="1400" dirty="0" smtClean="0">
                <a:latin typeface="Bookman Old Style" panose="02050604050505020204" pitchFamily="18" charset="0"/>
              </a:rPr>
              <a:t>. If </a:t>
            </a:r>
            <a:r>
              <a:rPr lang="en-US" sz="1400" dirty="0">
                <a:latin typeface="Bookman Old Style" panose="02050604050505020204" pitchFamily="18" charset="0"/>
              </a:rPr>
              <a:t>a problem arises, we will dispatch service personnel effective </a:t>
            </a:r>
            <a:r>
              <a:rPr lang="en-US" sz="1400" dirty="0" smtClean="0">
                <a:latin typeface="Bookman Old Style" panose="02050604050505020204" pitchFamily="18" charset="0"/>
              </a:rPr>
              <a:t>immediately</a:t>
            </a:r>
            <a:r>
              <a:rPr lang="en-US" sz="1400" dirty="0">
                <a:latin typeface="Bookman Old Style" panose="02050604050505020204" pitchFamily="18" charset="0"/>
              </a:rPr>
              <a:t>.</a:t>
            </a:r>
            <a:endParaRPr lang="en-GB" sz="1400" dirty="0" smtClean="0">
              <a:solidFill>
                <a:schemeClr val="dk1"/>
              </a:solidFill>
              <a:latin typeface="Bookman Old Style" panose="02050604050505020204" pitchFamily="18" charset="0"/>
              <a:ea typeface="Bookman Old Style"/>
              <a:cs typeface="Bookman Old Style"/>
              <a:sym typeface="Bookman Old Style"/>
            </a:endParaRPr>
          </a:p>
          <a:p>
            <a:pPr marL="0" lvl="0" indent="0" algn="just" rtl="0">
              <a:lnSpc>
                <a:spcPct val="150000"/>
              </a:lnSpc>
              <a:spcBef>
                <a:spcPts val="1200"/>
              </a:spcBef>
              <a:spcAft>
                <a:spcPts val="0"/>
              </a:spcAft>
              <a:buClr>
                <a:schemeClr val="dk1"/>
              </a:buClr>
              <a:buSzPts val="1100"/>
              <a:buFont typeface="Arial"/>
              <a:buNone/>
            </a:pPr>
            <a:endParaRPr sz="1400" dirty="0">
              <a:solidFill>
                <a:schemeClr val="dk1"/>
              </a:solidFill>
              <a:latin typeface="Bookman Old Style"/>
              <a:ea typeface="Bookman Old Style"/>
              <a:cs typeface="Bookman Old Style"/>
              <a:sym typeface="Bookman Old Style"/>
            </a:endParaRPr>
          </a:p>
          <a:p>
            <a:pPr marL="0" lvl="0" indent="0" algn="just" rtl="0">
              <a:lnSpc>
                <a:spcPct val="150000"/>
              </a:lnSpc>
              <a:spcBef>
                <a:spcPts val="1200"/>
              </a:spcBef>
              <a:spcAft>
                <a:spcPts val="0"/>
              </a:spcAft>
              <a:buClr>
                <a:schemeClr val="dk1"/>
              </a:buClr>
              <a:buSzPts val="1100"/>
              <a:buFont typeface="Arial"/>
              <a:buNone/>
            </a:pPr>
            <a:endParaRPr sz="1400" dirty="0">
              <a:solidFill>
                <a:schemeClr val="dk1"/>
              </a:solidFill>
              <a:latin typeface="Bookman Old Style"/>
              <a:ea typeface="Bookman Old Style"/>
              <a:cs typeface="Bookman Old Style"/>
              <a:sym typeface="Bookman Old Style"/>
            </a:endParaRPr>
          </a:p>
          <a:p>
            <a:pPr marL="0" lvl="0" indent="0" algn="just" rtl="0">
              <a:lnSpc>
                <a:spcPct val="150000"/>
              </a:lnSpc>
              <a:spcBef>
                <a:spcPts val="0"/>
              </a:spcBef>
              <a:spcAft>
                <a:spcPts val="0"/>
              </a:spcAft>
              <a:buClr>
                <a:schemeClr val="dk1"/>
              </a:buClr>
              <a:buSzPts val="2200"/>
              <a:buFont typeface="Arial"/>
              <a:buNone/>
            </a:pPr>
            <a:endParaRPr sz="1400" dirty="0">
              <a:solidFill>
                <a:schemeClr val="dk1"/>
              </a:solidFill>
              <a:latin typeface="Bookman Old Style"/>
              <a:ea typeface="Bookman Old Style"/>
              <a:cs typeface="Bookman Old Style"/>
              <a:sym typeface="Bookman Old Style"/>
            </a:endParaRPr>
          </a:p>
          <a:p>
            <a:pPr marL="0" lvl="0" indent="0" algn="just" rtl="0">
              <a:lnSpc>
                <a:spcPct val="150000"/>
              </a:lnSpc>
              <a:spcBef>
                <a:spcPts val="600"/>
              </a:spcBef>
              <a:spcAft>
                <a:spcPts val="0"/>
              </a:spcAft>
              <a:buSzPts val="2200"/>
              <a:buNone/>
            </a:pPr>
            <a:endParaRPr sz="1400" dirty="0">
              <a:latin typeface="Bookman Old Style"/>
              <a:ea typeface="Bookman Old Style"/>
              <a:cs typeface="Bookman Old Style"/>
              <a:sym typeface="Bookman Old Style"/>
            </a:endParaRPr>
          </a:p>
        </p:txBody>
      </p:sp>
      <p:sp>
        <p:nvSpPr>
          <p:cNvPr id="2" name="Rectangle 1"/>
          <p:cNvSpPr/>
          <p:nvPr/>
        </p:nvSpPr>
        <p:spPr>
          <a:xfrm>
            <a:off x="380247" y="3956364"/>
            <a:ext cx="8247706" cy="1994392"/>
          </a:xfrm>
          <a:prstGeom prst="rect">
            <a:avLst/>
          </a:prstGeom>
        </p:spPr>
        <p:txBody>
          <a:bodyPr wrap="square">
            <a:spAutoFit/>
          </a:bodyPr>
          <a:lstStyle/>
          <a:p>
            <a:pPr algn="just">
              <a:lnSpc>
                <a:spcPct val="150000"/>
              </a:lnSpc>
              <a:spcBef>
                <a:spcPts val="1200"/>
              </a:spcBef>
              <a:buClr>
                <a:schemeClr val="dk1"/>
              </a:buClr>
              <a:buSzPts val="1100"/>
            </a:pPr>
            <a:r>
              <a:rPr lang="en-US" dirty="0">
                <a:solidFill>
                  <a:schemeClr val="dk1"/>
                </a:solidFill>
                <a:latin typeface="Bookman Old Style"/>
                <a:ea typeface="Bookman Old Style"/>
                <a:cs typeface="Bookman Old Style"/>
                <a:sym typeface="Bookman Old Style"/>
              </a:rPr>
              <a:t>OFFSYNC website strives to offer businesses an all-in-one platform where they can come and enjoy a hassle-free experience when renting out equipment and booking cabs at the same </a:t>
            </a:r>
            <a:r>
              <a:rPr lang="en-US" dirty="0" err="1">
                <a:solidFill>
                  <a:schemeClr val="dk1"/>
                </a:solidFill>
                <a:latin typeface="Bookman Old Style"/>
                <a:ea typeface="Bookman Old Style"/>
                <a:cs typeface="Bookman Old Style"/>
                <a:sym typeface="Bookman Old Style"/>
              </a:rPr>
              <a:t>time.It</a:t>
            </a:r>
            <a:r>
              <a:rPr lang="en-US" dirty="0">
                <a:solidFill>
                  <a:schemeClr val="dk1"/>
                </a:solidFill>
                <a:latin typeface="Bookman Old Style"/>
                <a:ea typeface="Bookman Old Style"/>
                <a:cs typeface="Bookman Old Style"/>
                <a:sym typeface="Bookman Old Style"/>
              </a:rPr>
              <a:t> will make work for businesses a lot simpler for all of the last-minute conferences and meetings they are scrambling to schedule. It also strives to achieve following sustainable development goals such as no poverty, no hunger, gender equality and industry innovation and infrastructure.</a:t>
            </a:r>
            <a:endParaRPr lang="en-US" b="1" dirty="0">
              <a:solidFill>
                <a:schemeClr val="dk1"/>
              </a:solidFill>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pic>
        <p:nvPicPr>
          <p:cNvPr id="269" name="Google Shape;269;g25ff5128c2e_2_7"/>
          <p:cNvPicPr preferRelativeResize="0"/>
          <p:nvPr/>
        </p:nvPicPr>
        <p:blipFill rotWithShape="1">
          <a:blip r:embed="rId3">
            <a:alphaModFix/>
          </a:blip>
          <a:srcRect l="1572" t="9393" r="1948" b="6587"/>
          <a:stretch/>
        </p:blipFill>
        <p:spPr>
          <a:xfrm>
            <a:off x="125925" y="566725"/>
            <a:ext cx="6064051" cy="2970424"/>
          </a:xfrm>
          <a:prstGeom prst="rect">
            <a:avLst/>
          </a:prstGeom>
          <a:noFill/>
          <a:ln>
            <a:noFill/>
          </a:ln>
        </p:spPr>
      </p:pic>
      <p:pic>
        <p:nvPicPr>
          <p:cNvPr id="270" name="Google Shape;270;g25ff5128c2e_2_7"/>
          <p:cNvPicPr preferRelativeResize="0"/>
          <p:nvPr/>
        </p:nvPicPr>
        <p:blipFill rotWithShape="1">
          <a:blip r:embed="rId4">
            <a:alphaModFix/>
          </a:blip>
          <a:srcRect l="1039" t="8109" b="8376"/>
          <a:stretch/>
        </p:blipFill>
        <p:spPr>
          <a:xfrm>
            <a:off x="3205875" y="3619250"/>
            <a:ext cx="5653402" cy="26835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5" name="Google Shape;275;g25ff5128c2e_2_15"/>
          <p:cNvPicPr preferRelativeResize="0"/>
          <p:nvPr/>
        </p:nvPicPr>
        <p:blipFill rotWithShape="1">
          <a:blip r:embed="rId3">
            <a:alphaModFix/>
          </a:blip>
          <a:srcRect l="938" t="9980" r="1348" b="5223"/>
          <a:stretch/>
        </p:blipFill>
        <p:spPr>
          <a:xfrm>
            <a:off x="112250" y="498275"/>
            <a:ext cx="5861198" cy="2860925"/>
          </a:xfrm>
          <a:prstGeom prst="rect">
            <a:avLst/>
          </a:prstGeom>
          <a:noFill/>
          <a:ln>
            <a:noFill/>
          </a:ln>
        </p:spPr>
      </p:pic>
      <p:pic>
        <p:nvPicPr>
          <p:cNvPr id="276" name="Google Shape;276;g25ff5128c2e_2_15"/>
          <p:cNvPicPr preferRelativeResize="0"/>
          <p:nvPr/>
        </p:nvPicPr>
        <p:blipFill rotWithShape="1">
          <a:blip r:embed="rId4">
            <a:alphaModFix/>
          </a:blip>
          <a:srcRect l="1813" t="10493" r="1726" b="6422"/>
          <a:stretch/>
        </p:blipFill>
        <p:spPr>
          <a:xfrm>
            <a:off x="3260625" y="3522075"/>
            <a:ext cx="5512474" cy="267065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pic>
        <p:nvPicPr>
          <p:cNvPr id="281" name="Google Shape;281;g25ff5128c2e_2_22"/>
          <p:cNvPicPr preferRelativeResize="0"/>
          <p:nvPr/>
        </p:nvPicPr>
        <p:blipFill rotWithShape="1">
          <a:blip r:embed="rId3">
            <a:alphaModFix/>
          </a:blip>
          <a:srcRect t="11526" b="5671"/>
          <a:stretch/>
        </p:blipFill>
        <p:spPr>
          <a:xfrm>
            <a:off x="809475" y="910600"/>
            <a:ext cx="7694074" cy="3116000"/>
          </a:xfrm>
          <a:prstGeom prst="rect">
            <a:avLst/>
          </a:prstGeom>
          <a:noFill/>
          <a:ln>
            <a:noFill/>
          </a:ln>
        </p:spPr>
      </p:pic>
      <p:pic>
        <p:nvPicPr>
          <p:cNvPr id="282" name="Google Shape;282;g25ff5128c2e_2_22"/>
          <p:cNvPicPr preferRelativeResize="0"/>
          <p:nvPr/>
        </p:nvPicPr>
        <p:blipFill rotWithShape="1">
          <a:blip r:embed="rId4">
            <a:alphaModFix/>
          </a:blip>
          <a:srcRect t="23953" b="6717"/>
          <a:stretch/>
        </p:blipFill>
        <p:spPr>
          <a:xfrm>
            <a:off x="809475" y="3187100"/>
            <a:ext cx="7694074" cy="276029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pic>
        <p:nvPicPr>
          <p:cNvPr id="287" name="Google Shape;287;g25ff5128c2e_2_31"/>
          <p:cNvPicPr preferRelativeResize="0"/>
          <p:nvPr/>
        </p:nvPicPr>
        <p:blipFill rotWithShape="1">
          <a:blip r:embed="rId3">
            <a:alphaModFix/>
          </a:blip>
          <a:srcRect l="623" t="8886" r="1967" b="6317"/>
          <a:stretch/>
        </p:blipFill>
        <p:spPr>
          <a:xfrm>
            <a:off x="266938" y="1320950"/>
            <a:ext cx="8610125" cy="42161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g205ab96ce53_2_32"/>
          <p:cNvSpPr txBox="1"/>
          <p:nvPr/>
        </p:nvSpPr>
        <p:spPr>
          <a:xfrm>
            <a:off x="3282100" y="2869775"/>
            <a:ext cx="4203300" cy="7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5100">
                <a:latin typeface="Impact"/>
                <a:ea typeface="Impact"/>
                <a:cs typeface="Impact"/>
                <a:sym typeface="Impact"/>
              </a:rPr>
              <a:t>THANK YOU</a:t>
            </a:r>
            <a:endParaRPr sz="5100">
              <a:latin typeface="Impact"/>
              <a:ea typeface="Impact"/>
              <a:cs typeface="Impact"/>
              <a:sym typeface="Impac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g205a4ca6bcd_0_0"/>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3300">
                <a:solidFill>
                  <a:schemeClr val="dk1"/>
                </a:solidFill>
                <a:latin typeface="Bookman Old Style"/>
                <a:ea typeface="Bookman Old Style"/>
                <a:cs typeface="Bookman Old Style"/>
                <a:sym typeface="Bookman Old Style"/>
              </a:rPr>
              <a:t>Proposed System</a:t>
            </a:r>
            <a:endParaRPr sz="3800">
              <a:latin typeface="Bookman Old Style"/>
              <a:ea typeface="Bookman Old Style"/>
              <a:cs typeface="Bookman Old Style"/>
              <a:sym typeface="Bookman Old Style"/>
            </a:endParaRPr>
          </a:p>
        </p:txBody>
      </p:sp>
      <p:sp>
        <p:nvSpPr>
          <p:cNvPr id="132" name="Google Shape;132;g205a4ca6bcd_0_0"/>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The system will be having three roles- </a:t>
            </a:r>
            <a:r>
              <a:rPr lang="en-GB" sz="1400" b="1" dirty="0">
                <a:solidFill>
                  <a:schemeClr val="dk1"/>
                </a:solidFill>
                <a:latin typeface="Bookman Old Style"/>
                <a:ea typeface="Bookman Old Style"/>
                <a:cs typeface="Bookman Old Style"/>
                <a:sym typeface="Bookman Old Style"/>
              </a:rPr>
              <a:t>Admin, Service Providers and Employees/staffs</a:t>
            </a:r>
            <a:r>
              <a:rPr lang="en-GB" sz="1400" dirty="0">
                <a:solidFill>
                  <a:schemeClr val="dk1"/>
                </a:solidFill>
                <a:latin typeface="Bookman Old Style"/>
                <a:ea typeface="Bookman Old Style"/>
                <a:cs typeface="Bookman Old Style"/>
                <a:sym typeface="Bookman Old Style"/>
              </a:rPr>
              <a:t>.</a:t>
            </a:r>
            <a:endParaRPr sz="1400" dirty="0">
              <a:solidFill>
                <a:schemeClr val="dk1"/>
              </a:solidFill>
              <a:latin typeface="Bookman Old Style"/>
              <a:ea typeface="Bookman Old Style"/>
              <a:cs typeface="Bookman Old Style"/>
              <a:sym typeface="Bookman Old Style"/>
            </a:endParaRPr>
          </a:p>
          <a:p>
            <a:pPr marL="6858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dirty="0">
                <a:solidFill>
                  <a:schemeClr val="dk1"/>
                </a:solidFill>
                <a:latin typeface="Bookman Old Style"/>
                <a:ea typeface="Bookman Old Style"/>
                <a:cs typeface="Bookman Old Style"/>
                <a:sym typeface="Bookman Old Style"/>
              </a:rPr>
              <a:t>Admin</a:t>
            </a:r>
            <a:r>
              <a:rPr lang="en-GB" sz="1400" dirty="0">
                <a:solidFill>
                  <a:schemeClr val="dk1"/>
                </a:solidFill>
                <a:latin typeface="Bookman Old Style"/>
                <a:ea typeface="Bookman Old Style"/>
                <a:cs typeface="Bookman Old Style"/>
                <a:sym typeface="Bookman Old Style"/>
              </a:rPr>
              <a:t>: The admin manages the data within the system, ensuring its accuracy, security, and integrity. The admin is responsible for managing user accounts within the system. This involves creating and maintaining user profiles, granting appropriate access levels and permissions, and managing user roles and responsibilities.</a:t>
            </a:r>
            <a:endParaRPr sz="1400" dirty="0">
              <a:solidFill>
                <a:schemeClr val="dk1"/>
              </a:solidFill>
              <a:latin typeface="Bookman Old Style"/>
              <a:ea typeface="Bookman Old Style"/>
              <a:cs typeface="Bookman Old Style"/>
              <a:sym typeface="Bookman Old Style"/>
            </a:endParaRPr>
          </a:p>
          <a:p>
            <a:pPr marL="6858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dirty="0">
                <a:solidFill>
                  <a:schemeClr val="dk1"/>
                </a:solidFill>
                <a:latin typeface="Bookman Old Style"/>
                <a:ea typeface="Bookman Old Style"/>
                <a:cs typeface="Bookman Old Style"/>
                <a:sym typeface="Bookman Old Style"/>
              </a:rPr>
              <a:t>Service Providers</a:t>
            </a:r>
            <a:r>
              <a:rPr lang="en-GB" sz="1400" dirty="0">
                <a:solidFill>
                  <a:schemeClr val="dk1"/>
                </a:solidFill>
                <a:latin typeface="Bookman Old Style"/>
                <a:ea typeface="Bookman Old Style"/>
                <a:cs typeface="Bookman Old Style"/>
                <a:sym typeface="Bookman Old Style"/>
              </a:rPr>
              <a:t>: External cab rental companies and equipment rental vendors are essential users, as they provide the services and resources needed by the organization.</a:t>
            </a:r>
            <a:endParaRPr sz="1400" dirty="0">
              <a:solidFill>
                <a:schemeClr val="dk1"/>
              </a:solidFill>
              <a:latin typeface="Bookman Old Style"/>
              <a:ea typeface="Bookman Old Style"/>
              <a:cs typeface="Bookman Old Style"/>
              <a:sym typeface="Bookman Old Style"/>
            </a:endParaRPr>
          </a:p>
          <a:p>
            <a:pPr marL="685800" lvl="0" indent="-228600" algn="just" rtl="0">
              <a:lnSpc>
                <a:spcPct val="150000"/>
              </a:lnSpc>
              <a:spcBef>
                <a:spcPts val="1200"/>
              </a:spcBef>
              <a:spcAft>
                <a:spcPts val="0"/>
              </a:spcAft>
              <a:buClr>
                <a:schemeClr val="dk1"/>
              </a:buClr>
              <a:buSzPts val="1100"/>
              <a:buFont typeface="Arial"/>
              <a:buNone/>
            </a:pPr>
            <a:r>
              <a:rPr lang="en-GB" sz="1400" dirty="0">
                <a:solidFill>
                  <a:schemeClr val="dk1"/>
                </a:solidFill>
                <a:latin typeface="Bookman Old Style"/>
                <a:ea typeface="Bookman Old Style"/>
                <a:cs typeface="Bookman Old Style"/>
                <a:sym typeface="Bookman Old Style"/>
              </a:rPr>
              <a:t>● </a:t>
            </a:r>
            <a:r>
              <a:rPr lang="en-GB" sz="1400" b="1" dirty="0">
                <a:solidFill>
                  <a:schemeClr val="dk1"/>
                </a:solidFill>
                <a:latin typeface="Bookman Old Style"/>
                <a:ea typeface="Bookman Old Style"/>
                <a:cs typeface="Bookman Old Style"/>
                <a:sym typeface="Bookman Old Style"/>
              </a:rPr>
              <a:t>Employees/Staff</a:t>
            </a:r>
            <a:r>
              <a:rPr lang="en-GB" sz="1400" dirty="0">
                <a:solidFill>
                  <a:schemeClr val="dk1"/>
                </a:solidFill>
                <a:latin typeface="Bookman Old Style"/>
                <a:ea typeface="Bookman Old Style"/>
                <a:cs typeface="Bookman Old Style"/>
                <a:sym typeface="Bookman Old Style"/>
              </a:rPr>
              <a:t>: These are the individuals who work in the office and require the use of cabs and office equipment. They use the system to schedule cab pickups, book rentals, and manage their office equipment needs.</a:t>
            </a:r>
            <a:endParaRPr sz="1400" dirty="0">
              <a:solidFill>
                <a:schemeClr val="dk1"/>
              </a:solidFill>
              <a:latin typeface="Bookman Old Style"/>
              <a:ea typeface="Bookman Old Style"/>
              <a:cs typeface="Bookman Old Style"/>
              <a:sym typeface="Bookman Old Style"/>
            </a:endParaRPr>
          </a:p>
          <a:p>
            <a:pPr marL="0" lvl="0" indent="0" algn="just" rtl="0">
              <a:lnSpc>
                <a:spcPct val="100000"/>
              </a:lnSpc>
              <a:spcBef>
                <a:spcPts val="1200"/>
              </a:spcBef>
              <a:spcAft>
                <a:spcPts val="0"/>
              </a:spcAft>
              <a:buSzPts val="2200"/>
              <a:buNone/>
            </a:pPr>
            <a:endParaRPr sz="1400" dirty="0">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g205a4ca6bcd_0_5"/>
          <p:cNvSpPr txBox="1">
            <a:spLocks noGrp="1"/>
          </p:cNvSpPr>
          <p:nvPr>
            <p:ph type="title"/>
          </p:nvPr>
        </p:nvSpPr>
        <p:spPr>
          <a:xfrm>
            <a:off x="311700" y="620742"/>
            <a:ext cx="8520600" cy="763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3000">
                <a:solidFill>
                  <a:schemeClr val="dk1"/>
                </a:solidFill>
                <a:latin typeface="Bookman Old Style"/>
                <a:ea typeface="Bookman Old Style"/>
                <a:cs typeface="Bookman Old Style"/>
                <a:sym typeface="Bookman Old Style"/>
              </a:rPr>
              <a:t>MODULES</a:t>
            </a:r>
            <a:endParaRPr sz="3800">
              <a:latin typeface="Bookman Old Style"/>
              <a:ea typeface="Bookman Old Style"/>
              <a:cs typeface="Bookman Old Style"/>
              <a:sym typeface="Bookman Old Style"/>
            </a:endParaRPr>
          </a:p>
        </p:txBody>
      </p:sp>
      <p:sp>
        <p:nvSpPr>
          <p:cNvPr id="138" name="Google Shape;138;g205a4ca6bcd_0_5"/>
          <p:cNvSpPr txBox="1">
            <a:spLocks noGrp="1"/>
          </p:cNvSpPr>
          <p:nvPr>
            <p:ph type="body" idx="1"/>
          </p:nvPr>
        </p:nvSpPr>
        <p:spPr>
          <a:xfrm>
            <a:off x="311700" y="1320308"/>
            <a:ext cx="8520600" cy="4555200"/>
          </a:xfrm>
          <a:prstGeom prst="rect">
            <a:avLst/>
          </a:prstGeom>
          <a:noFill/>
          <a:ln>
            <a:noFill/>
          </a:ln>
        </p:spPr>
        <p:txBody>
          <a:bodyPr spcFirstLastPara="1" wrap="square" lIns="91425" tIns="91425" rIns="91425" bIns="91425" anchor="t" anchorCtr="0">
            <a:noAutofit/>
          </a:bodyPr>
          <a:lstStyle/>
          <a:p>
            <a:pPr marL="457200" lvl="0" indent="-317500" algn="just" rtl="0">
              <a:lnSpc>
                <a:spcPct val="150000"/>
              </a:lnSpc>
              <a:spcBef>
                <a:spcPts val="1200"/>
              </a:spcBef>
              <a:spcAft>
                <a:spcPts val="0"/>
              </a:spcAft>
              <a:buClr>
                <a:schemeClr val="dk1"/>
              </a:buClr>
              <a:buSzPts val="1400"/>
              <a:buFont typeface="Times New Roman"/>
              <a:buChar char="●"/>
            </a:pPr>
            <a:r>
              <a:rPr lang="en-GB" sz="1400" b="1" dirty="0">
                <a:solidFill>
                  <a:schemeClr val="dk1"/>
                </a:solidFill>
                <a:latin typeface="Bookman Old Style"/>
                <a:ea typeface="Bookman Old Style"/>
                <a:cs typeface="Bookman Old Style"/>
                <a:sym typeface="Bookman Old Style"/>
              </a:rPr>
              <a:t>Cab Rental Management:</a:t>
            </a:r>
            <a:r>
              <a:rPr lang="en-GB" sz="1400" dirty="0">
                <a:solidFill>
                  <a:schemeClr val="dk1"/>
                </a:solidFill>
                <a:latin typeface="Bookman Old Style"/>
                <a:ea typeface="Bookman Old Style"/>
                <a:cs typeface="Bookman Old Style"/>
                <a:sym typeface="Bookman Old Style"/>
              </a:rPr>
              <a:t> This module is responsible for managing the rental of cabs for office employees. It allows companies to book cabs for their employees, and assign drivers to cabs. The module also generates reports on cab utilization and expenses. This module is important for businesses with a large number of employees who need to travel frequently. It can help to save time and money by streamlining the cab booking process and ensuring that cabs are used efficiently.</a:t>
            </a:r>
            <a:endParaRPr sz="1400" dirty="0">
              <a:solidFill>
                <a:schemeClr val="dk1"/>
              </a:solidFill>
              <a:latin typeface="Bookman Old Style"/>
              <a:ea typeface="Bookman Old Style"/>
              <a:cs typeface="Bookman Old Style"/>
              <a:sym typeface="Bookman Old Style"/>
            </a:endParaRPr>
          </a:p>
          <a:p>
            <a:pPr marL="457200" lvl="0" indent="0" algn="just" rtl="0">
              <a:lnSpc>
                <a:spcPct val="150000"/>
              </a:lnSpc>
              <a:spcBef>
                <a:spcPts val="1200"/>
              </a:spcBef>
              <a:spcAft>
                <a:spcPts val="0"/>
              </a:spcAft>
              <a:buNone/>
            </a:pPr>
            <a:endParaRPr sz="1400" dirty="0">
              <a:solidFill>
                <a:schemeClr val="dk1"/>
              </a:solidFill>
              <a:latin typeface="Bookman Old Style"/>
              <a:ea typeface="Bookman Old Style"/>
              <a:cs typeface="Bookman Old Style"/>
              <a:sym typeface="Bookman Old Style"/>
            </a:endParaRPr>
          </a:p>
          <a:p>
            <a:pPr marL="457200" lvl="0" indent="-317500" algn="just" rtl="0">
              <a:lnSpc>
                <a:spcPct val="150000"/>
              </a:lnSpc>
              <a:spcBef>
                <a:spcPts val="1200"/>
              </a:spcBef>
              <a:spcAft>
                <a:spcPts val="0"/>
              </a:spcAft>
              <a:buClr>
                <a:schemeClr val="dk1"/>
              </a:buClr>
              <a:buSzPts val="1400"/>
              <a:buFont typeface="Times New Roman"/>
              <a:buChar char="●"/>
            </a:pPr>
            <a:r>
              <a:rPr lang="en-GB" sz="1400" b="1" dirty="0">
                <a:solidFill>
                  <a:schemeClr val="dk1"/>
                </a:solidFill>
                <a:latin typeface="Bookman Old Style"/>
                <a:ea typeface="Bookman Old Style"/>
                <a:cs typeface="Bookman Old Style"/>
                <a:sym typeface="Bookman Old Style"/>
              </a:rPr>
              <a:t>Equipment Rental Management:</a:t>
            </a:r>
            <a:r>
              <a:rPr lang="en-GB" sz="1400" dirty="0">
                <a:solidFill>
                  <a:schemeClr val="dk1"/>
                </a:solidFill>
                <a:latin typeface="Bookman Old Style"/>
                <a:ea typeface="Bookman Old Style"/>
                <a:cs typeface="Bookman Old Style"/>
                <a:sym typeface="Bookman Old Style"/>
              </a:rPr>
              <a:t> This module is responsible for managing the rental of office equipment. It allows employees to reserve equipment, track its availability, schedule maintenance or repairs, and generate invoices. The module also manages the equipment inventory and generates rental reports. This module is important for businesses that need to rent out office equipment to employees or customers. It can help to ensure that equipment is used efficiently and that rental payments are collected on time.</a:t>
            </a:r>
            <a:endParaRPr sz="1400" dirty="0">
              <a:solidFill>
                <a:schemeClr val="dk1"/>
              </a:solidFill>
              <a:latin typeface="Bookman Old Style"/>
              <a:ea typeface="Bookman Old Style"/>
              <a:cs typeface="Bookman Old Style"/>
              <a:sym typeface="Bookman Old Style"/>
            </a:endParaRPr>
          </a:p>
          <a:p>
            <a:pPr marL="457200" lvl="0" indent="0" algn="just" rtl="0">
              <a:lnSpc>
                <a:spcPct val="150000"/>
              </a:lnSpc>
              <a:spcBef>
                <a:spcPts val="1200"/>
              </a:spcBef>
              <a:spcAft>
                <a:spcPts val="0"/>
              </a:spcAft>
              <a:buNone/>
            </a:pPr>
            <a:endParaRPr sz="1400" dirty="0">
              <a:solidFill>
                <a:schemeClr val="dk1"/>
              </a:solidFill>
              <a:latin typeface="Bookman Old Style"/>
              <a:ea typeface="Bookman Old Style"/>
              <a:cs typeface="Bookman Old Style"/>
              <a:sym typeface="Bookman Old Style"/>
            </a:endParaRPr>
          </a:p>
          <a:p>
            <a:pPr marL="1828800" lvl="0" indent="0" algn="just" rtl="0">
              <a:lnSpc>
                <a:spcPct val="150000"/>
              </a:lnSpc>
              <a:spcBef>
                <a:spcPts val="1800"/>
              </a:spcBef>
              <a:spcAft>
                <a:spcPts val="0"/>
              </a:spcAft>
              <a:buNone/>
            </a:pPr>
            <a:endParaRPr sz="1400" dirty="0">
              <a:solidFill>
                <a:srgbClr val="E3E3E3"/>
              </a:solidFill>
              <a:highlight>
                <a:srgbClr val="222327"/>
              </a:highlight>
              <a:latin typeface="Bookman Old Style"/>
              <a:ea typeface="Bookman Old Style"/>
              <a:cs typeface="Bookman Old Style"/>
              <a:sym typeface="Bookman Old Style"/>
            </a:endParaRPr>
          </a:p>
          <a:p>
            <a:pPr marL="1828800" lvl="0" indent="0" algn="just" rtl="0">
              <a:lnSpc>
                <a:spcPct val="150000"/>
              </a:lnSpc>
              <a:spcBef>
                <a:spcPts val="1200"/>
              </a:spcBef>
              <a:spcAft>
                <a:spcPts val="0"/>
              </a:spcAft>
              <a:buNone/>
            </a:pPr>
            <a:endParaRPr sz="1400" dirty="0">
              <a:solidFill>
                <a:schemeClr val="dk1"/>
              </a:solidFill>
              <a:latin typeface="Bookman Old Style"/>
              <a:ea typeface="Bookman Old Style"/>
              <a:cs typeface="Bookman Old Style"/>
              <a:sym typeface="Bookman Old Style"/>
            </a:endParaRPr>
          </a:p>
          <a:p>
            <a:pPr marL="685800" lvl="0" indent="-228600" algn="just" rtl="0">
              <a:lnSpc>
                <a:spcPct val="150000"/>
              </a:lnSpc>
              <a:spcBef>
                <a:spcPts val="1200"/>
              </a:spcBef>
              <a:spcAft>
                <a:spcPts val="0"/>
              </a:spcAft>
              <a:buClr>
                <a:schemeClr val="dk1"/>
              </a:buClr>
              <a:buSzPts val="1100"/>
              <a:buFont typeface="Arial"/>
              <a:buNone/>
            </a:pPr>
            <a:endParaRPr sz="1400" b="1" dirty="0">
              <a:solidFill>
                <a:schemeClr val="dk1"/>
              </a:solidFill>
              <a:latin typeface="Bookman Old Style"/>
              <a:ea typeface="Bookman Old Style"/>
              <a:cs typeface="Bookman Old Style"/>
              <a:sym typeface="Bookman Old Style"/>
            </a:endParaRPr>
          </a:p>
          <a:p>
            <a:pPr marL="0" lvl="0" indent="0" algn="just" rtl="0">
              <a:lnSpc>
                <a:spcPct val="150000"/>
              </a:lnSpc>
              <a:spcBef>
                <a:spcPts val="1200"/>
              </a:spcBef>
              <a:spcAft>
                <a:spcPts val="0"/>
              </a:spcAft>
              <a:buSzPts val="2200"/>
              <a:buNone/>
            </a:pPr>
            <a:endParaRPr sz="1400" dirty="0">
              <a:solidFill>
                <a:schemeClr val="dk1"/>
              </a:solidFill>
              <a:latin typeface="Bookman Old Style"/>
              <a:ea typeface="Bookman Old Style"/>
              <a:cs typeface="Bookman Old Style"/>
              <a:sym typeface="Bookman Old Style"/>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25fac9671a8_1_8"/>
          <p:cNvSpPr txBox="1">
            <a:spLocks noGrp="1"/>
          </p:cNvSpPr>
          <p:nvPr>
            <p:ph type="body" idx="1"/>
          </p:nvPr>
        </p:nvSpPr>
        <p:spPr>
          <a:xfrm>
            <a:off x="243250" y="975408"/>
            <a:ext cx="8520600" cy="4555200"/>
          </a:xfrm>
          <a:prstGeom prst="rect">
            <a:avLst/>
          </a:prstGeom>
        </p:spPr>
        <p:txBody>
          <a:bodyPr spcFirstLastPara="1" wrap="square" lIns="91425" tIns="91425" rIns="91425" bIns="91425" anchor="t" anchorCtr="0">
            <a:noAutofit/>
          </a:bodyPr>
          <a:lstStyle/>
          <a:p>
            <a:pPr marL="457200" lvl="0" indent="-317500" algn="just" rtl="0">
              <a:lnSpc>
                <a:spcPct val="115000"/>
              </a:lnSpc>
              <a:spcBef>
                <a:spcPts val="300"/>
              </a:spcBef>
              <a:spcAft>
                <a:spcPts val="0"/>
              </a:spcAft>
              <a:buClr>
                <a:schemeClr val="dk1"/>
              </a:buClr>
              <a:buSzPts val="1400"/>
              <a:buFont typeface="Bookman Old Style"/>
              <a:buChar char="●"/>
            </a:pPr>
            <a:r>
              <a:rPr lang="en-GB" sz="1400" b="1" dirty="0">
                <a:solidFill>
                  <a:schemeClr val="dk1"/>
                </a:solidFill>
                <a:highlight>
                  <a:srgbClr val="EAD1DC"/>
                </a:highlight>
                <a:latin typeface="Bookman Old Style"/>
                <a:ea typeface="Bookman Old Style"/>
                <a:cs typeface="Bookman Old Style"/>
                <a:sym typeface="Bookman Old Style"/>
              </a:rPr>
              <a:t>Financial Management: </a:t>
            </a:r>
            <a:r>
              <a:rPr lang="en-GB" sz="1400" dirty="0">
                <a:solidFill>
                  <a:schemeClr val="dk1"/>
                </a:solidFill>
                <a:highlight>
                  <a:srgbClr val="EAD1DC"/>
                </a:highlight>
                <a:latin typeface="Bookman Old Style"/>
                <a:ea typeface="Bookman Old Style"/>
                <a:cs typeface="Bookman Old Style"/>
                <a:sym typeface="Bookman Old Style"/>
              </a:rPr>
              <a:t>This module is responsible for handling financial processes such as invoicing and financial reporting. It allows users to track and manage expenses, generate invoices and receipts, and generate financial reports for analysis. This module is important for businesses of all sizes. It can help to improve financial decision-making by providing insights into the company's financial performance.</a:t>
            </a:r>
            <a:endParaRPr sz="1400" dirty="0">
              <a:solidFill>
                <a:schemeClr val="dk1"/>
              </a:solidFill>
              <a:highlight>
                <a:srgbClr val="EAD1DC"/>
              </a:highlight>
              <a:latin typeface="Bookman Old Style"/>
              <a:ea typeface="Bookman Old Style"/>
              <a:cs typeface="Bookman Old Style"/>
              <a:sym typeface="Bookman Old Style"/>
            </a:endParaRPr>
          </a:p>
          <a:p>
            <a:pPr marL="457200" lvl="0" indent="0" algn="just" rtl="0">
              <a:lnSpc>
                <a:spcPct val="150000"/>
              </a:lnSpc>
              <a:spcBef>
                <a:spcPts val="1200"/>
              </a:spcBef>
              <a:spcAft>
                <a:spcPts val="0"/>
              </a:spcAft>
              <a:buNone/>
            </a:pPr>
            <a:endParaRPr sz="1400" dirty="0">
              <a:solidFill>
                <a:schemeClr val="dk1"/>
              </a:solidFill>
              <a:highlight>
                <a:srgbClr val="EAD1DC"/>
              </a:highlight>
              <a:latin typeface="Bookman Old Style"/>
              <a:ea typeface="Bookman Old Style"/>
              <a:cs typeface="Bookman Old Style"/>
              <a:sym typeface="Bookman Old Style"/>
            </a:endParaRPr>
          </a:p>
          <a:p>
            <a:pPr marL="457200" lvl="0" indent="-317500" algn="just" rtl="0">
              <a:lnSpc>
                <a:spcPct val="150000"/>
              </a:lnSpc>
              <a:spcBef>
                <a:spcPts val="1200"/>
              </a:spcBef>
              <a:spcAft>
                <a:spcPts val="0"/>
              </a:spcAft>
              <a:buClr>
                <a:schemeClr val="dk1"/>
              </a:buClr>
              <a:buSzPts val="1400"/>
              <a:buFont typeface="Bookman Old Style"/>
              <a:buChar char="●"/>
            </a:pPr>
            <a:r>
              <a:rPr lang="en-GB" sz="1400" b="1" dirty="0">
                <a:solidFill>
                  <a:schemeClr val="dk1"/>
                </a:solidFill>
                <a:highlight>
                  <a:srgbClr val="EAD1DC"/>
                </a:highlight>
                <a:latin typeface="Bookman Old Style"/>
                <a:ea typeface="Bookman Old Style"/>
                <a:cs typeface="Bookman Old Style"/>
                <a:sym typeface="Bookman Old Style"/>
              </a:rPr>
              <a:t>Information Management:</a:t>
            </a:r>
            <a:r>
              <a:rPr lang="en-GB" sz="1400" dirty="0">
                <a:solidFill>
                  <a:schemeClr val="dk1"/>
                </a:solidFill>
                <a:highlight>
                  <a:srgbClr val="EAD1DC"/>
                </a:highlight>
                <a:latin typeface="Bookman Old Style"/>
                <a:ea typeface="Bookman Old Style"/>
                <a:cs typeface="Bookman Old Style"/>
                <a:sym typeface="Bookman Old Style"/>
              </a:rPr>
              <a:t> This module deals with the storage, organization, and retrieval of office information in a digital format.</a:t>
            </a:r>
            <a:endParaRPr sz="1400" dirty="0">
              <a:solidFill>
                <a:srgbClr val="E3E3E3"/>
              </a:solidFill>
              <a:highlight>
                <a:srgbClr val="EAD1DC"/>
              </a:highlight>
              <a:latin typeface="Bookman Old Style"/>
              <a:ea typeface="Bookman Old Style"/>
              <a:cs typeface="Bookman Old Style"/>
              <a:sym typeface="Bookman Old Style"/>
            </a:endParaRPr>
          </a:p>
          <a:p>
            <a:pPr marL="0" lvl="0" indent="0" algn="just" rtl="0">
              <a:spcBef>
                <a:spcPts val="1200"/>
              </a:spcBef>
              <a:spcAft>
                <a:spcPts val="0"/>
              </a:spcAft>
              <a:buNone/>
            </a:pPr>
            <a:endParaRPr dirty="0">
              <a:highlight>
                <a:srgbClr val="EAD1DC"/>
              </a:highlight>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205a4ca6bcd_0_10"/>
          <p:cNvSpPr txBox="1">
            <a:spLocks noGrp="1"/>
          </p:cNvSpPr>
          <p:nvPr>
            <p:ph type="title"/>
          </p:nvPr>
        </p:nvSpPr>
        <p:spPr>
          <a:xfrm>
            <a:off x="311700" y="2827986"/>
            <a:ext cx="8520600" cy="141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700" dirty="0">
                <a:latin typeface="Playfair Display"/>
                <a:ea typeface="Playfair Display"/>
                <a:cs typeface="Playfair Display"/>
                <a:sym typeface="Playfair Display"/>
              </a:rPr>
              <a:t>DESIGN</a:t>
            </a:r>
            <a:endParaRPr sz="5100" dirty="0">
              <a:latin typeface="Playfair Display"/>
              <a:ea typeface="Playfair Display"/>
              <a:cs typeface="Playfair Display"/>
              <a:sym typeface="Playfair Display"/>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g205ab96ce53_1_12"/>
          <p:cNvSpPr txBox="1">
            <a:spLocks noGrp="1"/>
          </p:cNvSpPr>
          <p:nvPr>
            <p:ph type="title"/>
          </p:nvPr>
        </p:nvSpPr>
        <p:spPr>
          <a:xfrm>
            <a:off x="311700" y="493767"/>
            <a:ext cx="8520600" cy="76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GB" u="sng">
                <a:latin typeface="Bookman Old Style"/>
                <a:ea typeface="Bookman Old Style"/>
                <a:cs typeface="Bookman Old Style"/>
                <a:sym typeface="Bookman Old Style"/>
              </a:rPr>
              <a:t>ER DIAGRAM - CAB RENTAL</a:t>
            </a:r>
            <a:endParaRPr u="sng">
              <a:latin typeface="Bookman Old Style"/>
              <a:ea typeface="Bookman Old Style"/>
              <a:cs typeface="Bookman Old Style"/>
              <a:sym typeface="Bookman Old Style"/>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242" y="1406265"/>
            <a:ext cx="7876281" cy="43895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g25fac9671a8_0_34"/>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GB" u="sng">
                <a:latin typeface="Bookman Old Style"/>
                <a:ea typeface="Bookman Old Style"/>
                <a:cs typeface="Bookman Old Style"/>
                <a:sym typeface="Bookman Old Style"/>
              </a:rPr>
              <a:t>ER Diagram - </a:t>
            </a:r>
            <a:r>
              <a:rPr lang="en-GB" u="sng">
                <a:solidFill>
                  <a:schemeClr val="dk1"/>
                </a:solidFill>
                <a:latin typeface="Bookman Old Style"/>
                <a:ea typeface="Bookman Old Style"/>
                <a:cs typeface="Bookman Old Style"/>
                <a:sym typeface="Bookman Old Style"/>
              </a:rPr>
              <a:t>EQUIPMENT RENTAL</a:t>
            </a:r>
            <a:endParaRPr u="sng">
              <a:solidFill>
                <a:schemeClr val="dk1"/>
              </a:solidFill>
              <a:latin typeface="Bookman Old Style"/>
              <a:ea typeface="Bookman Old Style"/>
              <a:cs typeface="Bookman Old Style"/>
              <a:sym typeface="Bookman Old Style"/>
            </a:endParaRPr>
          </a:p>
          <a:p>
            <a:pPr marL="0" lvl="0" indent="0" algn="l" rtl="0">
              <a:lnSpc>
                <a:spcPct val="100000"/>
              </a:lnSpc>
              <a:spcBef>
                <a:spcPts val="0"/>
              </a:spcBef>
              <a:spcAft>
                <a:spcPts val="0"/>
              </a:spcAft>
              <a:buSzPts val="2800"/>
              <a:buNone/>
            </a:pPr>
            <a:endParaRPr u="sng">
              <a:latin typeface="Bookman Old Style"/>
              <a:ea typeface="Bookman Old Style"/>
              <a:cs typeface="Bookman Old Style"/>
              <a:sym typeface="Bookman Old Style"/>
            </a:endParaRPr>
          </a:p>
        </p:txBody>
      </p:sp>
      <p:pic>
        <p:nvPicPr>
          <p:cNvPr id="160" name="Google Shape;160;g25fac9671a8_0_34"/>
          <p:cNvPicPr preferRelativeResize="0"/>
          <p:nvPr/>
        </p:nvPicPr>
        <p:blipFill>
          <a:blip r:embed="rId3">
            <a:alphaModFix/>
          </a:blip>
          <a:stretch>
            <a:fillRect/>
          </a:stretch>
        </p:blipFill>
        <p:spPr>
          <a:xfrm>
            <a:off x="395600" y="1356875"/>
            <a:ext cx="8352801" cy="4429900"/>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221</TotalTime>
  <Words>1247</Words>
  <Application>Microsoft Office PowerPoint</Application>
  <PresentationFormat>On-screen Show (4:3)</PresentationFormat>
  <Paragraphs>113</Paragraphs>
  <Slides>34</Slides>
  <Notes>34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Playfair Display</vt:lpstr>
      <vt:lpstr>Georgia</vt:lpstr>
      <vt:lpstr>Bookman Old Style</vt:lpstr>
      <vt:lpstr>Impact</vt:lpstr>
      <vt:lpstr>Archivo Narrow</vt:lpstr>
      <vt:lpstr>Times New Roman</vt:lpstr>
      <vt:lpstr>Arial</vt:lpstr>
      <vt:lpstr>Roboto</vt:lpstr>
      <vt:lpstr>Simple Light</vt:lpstr>
      <vt:lpstr> _____OFFSYNC_____</vt:lpstr>
      <vt:lpstr>Introduction</vt:lpstr>
      <vt:lpstr>Existing Systems</vt:lpstr>
      <vt:lpstr>Proposed System</vt:lpstr>
      <vt:lpstr>MODULES</vt:lpstr>
      <vt:lpstr>PowerPoint Presentation</vt:lpstr>
      <vt:lpstr>DESIGN</vt:lpstr>
      <vt:lpstr>ER DIAGRAM - CAB RENTAL</vt:lpstr>
      <vt:lpstr>ER Diagram - EQUIPMENT RENTAL </vt:lpstr>
      <vt:lpstr>Data Flow diagram level 0 - CAB RENTAL </vt:lpstr>
      <vt:lpstr>Data Flow diagram level 0 - EQUIPMENT RENTAL </vt:lpstr>
      <vt:lpstr>Data Flow Diagram level 1</vt:lpstr>
      <vt:lpstr>Data Flow Diagram level 1</vt:lpstr>
      <vt:lpstr>OFFSYNC EQUIPMENTS RENTAL SCHEMA</vt:lpstr>
      <vt:lpstr>OFFSYNC CAB RENTAL SCHEMA</vt:lpstr>
      <vt:lpstr>PowerPoint Presentation</vt:lpstr>
      <vt:lpstr>PowerPoint Presentation</vt:lpstr>
      <vt:lpstr>FUNCTIONAL REQUIREMENTS</vt:lpstr>
      <vt:lpstr>PowerPoint Presentation</vt:lpstr>
      <vt:lpstr>PowerPoint Presentation</vt:lpstr>
      <vt:lpstr>PowerPoint Presentation</vt:lpstr>
      <vt:lpstr>PowerPoint Presentation</vt:lpstr>
      <vt:lpstr>NON-FUNCTIONAL REQUIREMENTS</vt:lpstr>
      <vt:lpstr>PowerPoint Presentation</vt:lpstr>
      <vt:lpstr>Tools Proposed</vt:lpstr>
      <vt:lpstr>PowerPoint Presentation</vt:lpstr>
      <vt:lpstr>UI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_____OFFSYNC_____</dc:title>
  <cp:lastModifiedBy>Microsoft account</cp:lastModifiedBy>
  <cp:revision>20</cp:revision>
  <dcterms:modified xsi:type="dcterms:W3CDTF">2023-08-11T07:23:32Z</dcterms:modified>
</cp:coreProperties>
</file>